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83" r:id="rId3"/>
    <p:sldId id="282" r:id="rId4"/>
    <p:sldId id="284" r:id="rId5"/>
    <p:sldId id="285" r:id="rId6"/>
    <p:sldId id="294" r:id="rId7"/>
    <p:sldId id="288" r:id="rId8"/>
    <p:sldId id="293" r:id="rId9"/>
    <p:sldId id="292" r:id="rId10"/>
    <p:sldId id="290" r:id="rId11"/>
    <p:sldId id="291" r:id="rId12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82" y="-8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5649F-AB71-4855-9D4C-86661C0EDB02}" type="doc">
      <dgm:prSet loTypeId="urn:microsoft.com/office/officeart/2005/8/layout/h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286B74A-C077-4C58-978C-5D7835ACB503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EGNOS </a:t>
          </a:r>
          <a:r>
            <a:rPr lang="de-DE" dirty="0" err="1">
              <a:solidFill>
                <a:schemeClr val="bg1"/>
              </a:solidFill>
            </a:rPr>
            <a:t>system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degradation</a:t>
          </a:r>
          <a:endParaRPr lang="de-DE" dirty="0">
            <a:solidFill>
              <a:schemeClr val="bg1"/>
            </a:solidFill>
          </a:endParaRPr>
        </a:p>
      </dgm:t>
    </dgm:pt>
    <dgm:pt modelId="{12C9E98C-4AD1-4DEC-AAF2-9E0BC05C1F87}" type="parTrans" cxnId="{5D2B532D-2EBF-4FE0-9F0E-BE8E8A091C8D}">
      <dgm:prSet/>
      <dgm:spPr/>
      <dgm:t>
        <a:bodyPr/>
        <a:lstStyle/>
        <a:p>
          <a:endParaRPr lang="de-DE"/>
        </a:p>
      </dgm:t>
    </dgm:pt>
    <dgm:pt modelId="{6D3E3DB5-99D2-4A40-AD6A-428AC556C675}" type="sibTrans" cxnId="{5D2B532D-2EBF-4FE0-9F0E-BE8E8A091C8D}">
      <dgm:prSet/>
      <dgm:spPr/>
      <dgm:t>
        <a:bodyPr/>
        <a:lstStyle/>
        <a:p>
          <a:endParaRPr lang="de-DE"/>
        </a:p>
      </dgm:t>
    </dgm:pt>
    <dgm:pt modelId="{B711F6FB-298C-4A4B-90BC-188AD07827A3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Lost GNSS </a:t>
          </a:r>
          <a:r>
            <a:rPr lang="de-DE" dirty="0" err="1">
              <a:solidFill>
                <a:schemeClr val="bg1"/>
              </a:solidFill>
            </a:rPr>
            <a:t>signal</a:t>
          </a:r>
          <a:r>
            <a:rPr lang="de-DE" dirty="0">
              <a:solidFill>
                <a:schemeClr val="bg1"/>
              </a:solidFill>
            </a:rPr>
            <a:t> (</a:t>
          </a:r>
          <a:r>
            <a:rPr lang="de-DE" dirty="0" err="1">
              <a:solidFill>
                <a:schemeClr val="bg1"/>
              </a:solidFill>
            </a:rPr>
            <a:t>loss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of</a:t>
          </a:r>
          <a:r>
            <a:rPr lang="de-DE" dirty="0">
              <a:solidFill>
                <a:schemeClr val="bg1"/>
              </a:solidFill>
            </a:rPr>
            <a:t> lock) at </a:t>
          </a:r>
          <a:r>
            <a:rPr lang="de-DE" dirty="0" err="1">
              <a:solidFill>
                <a:schemeClr val="bg1"/>
              </a:solidFill>
            </a:rPr>
            <a:t>ground</a:t>
          </a:r>
          <a:endParaRPr lang="de-DE" dirty="0">
            <a:solidFill>
              <a:schemeClr val="bg1"/>
            </a:solidFill>
          </a:endParaRPr>
        </a:p>
      </dgm:t>
    </dgm:pt>
    <dgm:pt modelId="{25FF5F00-7E82-4942-B63F-7107F29135CD}" type="parTrans" cxnId="{5920ACE1-AE30-4020-A20A-F893578CBAE4}">
      <dgm:prSet/>
      <dgm:spPr/>
      <dgm:t>
        <a:bodyPr/>
        <a:lstStyle/>
        <a:p>
          <a:endParaRPr lang="de-DE"/>
        </a:p>
      </dgm:t>
    </dgm:pt>
    <dgm:pt modelId="{9A9296D0-5968-4699-9C9F-A20DE4C4468C}" type="sibTrans" cxnId="{5920ACE1-AE30-4020-A20A-F893578CBAE4}">
      <dgm:prSet/>
      <dgm:spPr/>
      <dgm:t>
        <a:bodyPr/>
        <a:lstStyle/>
        <a:p>
          <a:endParaRPr lang="de-DE"/>
        </a:p>
      </dgm:t>
    </dgm:pt>
    <dgm:pt modelId="{103D59A2-4797-4E9E-8D4C-06ACDC31793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Lost communication signals </a:t>
          </a:r>
          <a:endParaRPr lang="de-DE" dirty="0">
            <a:solidFill>
              <a:schemeClr val="bg1"/>
            </a:solidFill>
          </a:endParaRPr>
        </a:p>
      </dgm:t>
    </dgm:pt>
    <dgm:pt modelId="{3DCCC64A-CD40-4BCD-91A1-BC4AEB2A42E2}" type="parTrans" cxnId="{45B59BF3-17F0-46D7-9477-1EC201BD0A6D}">
      <dgm:prSet/>
      <dgm:spPr/>
      <dgm:t>
        <a:bodyPr/>
        <a:lstStyle/>
        <a:p>
          <a:endParaRPr lang="de-DE"/>
        </a:p>
      </dgm:t>
    </dgm:pt>
    <dgm:pt modelId="{79BD28C1-38B0-4EEB-B976-BA0AA6EBD689}" type="sibTrans" cxnId="{45B59BF3-17F0-46D7-9477-1EC201BD0A6D}">
      <dgm:prSet/>
      <dgm:spPr/>
      <dgm:t>
        <a:bodyPr/>
        <a:lstStyle/>
        <a:p>
          <a:endParaRPr lang="de-DE"/>
        </a:p>
      </dgm:t>
    </dgm:pt>
    <dgm:pt modelId="{711B0E3E-A110-43BD-94CB-8F21AD721A1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Performance degradation of network RTK </a:t>
          </a:r>
          <a:endParaRPr lang="de-DE" dirty="0">
            <a:solidFill>
              <a:schemeClr val="bg1"/>
            </a:solidFill>
          </a:endParaRPr>
        </a:p>
      </dgm:t>
    </dgm:pt>
    <dgm:pt modelId="{BB73B82C-F056-44AE-9BBE-D2A723FAEBF1}" type="parTrans" cxnId="{8E0F4565-646D-4A30-AA6D-C98EC3E045AB}">
      <dgm:prSet/>
      <dgm:spPr/>
      <dgm:t>
        <a:bodyPr/>
        <a:lstStyle/>
        <a:p>
          <a:endParaRPr lang="de-DE"/>
        </a:p>
      </dgm:t>
    </dgm:pt>
    <dgm:pt modelId="{73085238-9C59-4997-A29D-F52C0EC6445F}" type="sibTrans" cxnId="{8E0F4565-646D-4A30-AA6D-C98EC3E045AB}">
      <dgm:prSet/>
      <dgm:spPr/>
      <dgm:t>
        <a:bodyPr/>
        <a:lstStyle/>
        <a:p>
          <a:endParaRPr lang="de-DE"/>
        </a:p>
      </dgm:t>
    </dgm:pt>
    <dgm:pt modelId="{63DE82E6-6EC6-4384-96B2-01866AC7C96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Degraded positioning accuracy for stationary appl.</a:t>
          </a:r>
          <a:endParaRPr lang="de-DE" dirty="0">
            <a:solidFill>
              <a:schemeClr val="bg1"/>
            </a:solidFill>
          </a:endParaRPr>
        </a:p>
      </dgm:t>
    </dgm:pt>
    <dgm:pt modelId="{6F1C449D-3FA8-4CD7-94CE-805FDE385CCA}" type="parTrans" cxnId="{89F68CAD-BFA1-405C-B6F8-980671FD084A}">
      <dgm:prSet/>
      <dgm:spPr/>
      <dgm:t>
        <a:bodyPr/>
        <a:lstStyle/>
        <a:p>
          <a:endParaRPr lang="de-DE"/>
        </a:p>
      </dgm:t>
    </dgm:pt>
    <dgm:pt modelId="{449D7BF2-9B89-4021-A1EF-40CFC8448A48}" type="sibTrans" cxnId="{89F68CAD-BFA1-405C-B6F8-980671FD084A}">
      <dgm:prSet/>
      <dgm:spPr/>
      <dgm:t>
        <a:bodyPr/>
        <a:lstStyle/>
        <a:p>
          <a:endParaRPr lang="de-DE"/>
        </a:p>
      </dgm:t>
    </dgm:pt>
    <dgm:pt modelId="{35184A23-92CC-40DC-8093-C10FC2EECCB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Model degradation in single frequency positioning</a:t>
          </a:r>
          <a:endParaRPr lang="de-DE" dirty="0">
            <a:solidFill>
              <a:schemeClr val="bg1"/>
            </a:solidFill>
          </a:endParaRPr>
        </a:p>
      </dgm:t>
    </dgm:pt>
    <dgm:pt modelId="{F99A54BF-1445-4337-83D2-2B6531CB1781}" type="parTrans" cxnId="{74B3932D-2A31-4A92-9F86-37532E79EDA9}">
      <dgm:prSet/>
      <dgm:spPr/>
      <dgm:t>
        <a:bodyPr/>
        <a:lstStyle/>
        <a:p>
          <a:endParaRPr lang="de-DE"/>
        </a:p>
      </dgm:t>
    </dgm:pt>
    <dgm:pt modelId="{58FD4251-0963-42FC-9292-F55E6A206A78}" type="sibTrans" cxnId="{74B3932D-2A31-4A92-9F86-37532E79EDA9}">
      <dgm:prSet/>
      <dgm:spPr/>
      <dgm:t>
        <a:bodyPr/>
        <a:lstStyle/>
        <a:p>
          <a:endParaRPr lang="de-DE"/>
        </a:p>
      </dgm:t>
    </dgm:pt>
    <dgm:pt modelId="{CC5919E4-CD9B-4041-A2F1-050578CB1BE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Degraded positioning accuracy for mobile appl.</a:t>
          </a:r>
          <a:endParaRPr lang="de-DE" dirty="0">
            <a:solidFill>
              <a:schemeClr val="bg1"/>
            </a:solidFill>
          </a:endParaRPr>
        </a:p>
      </dgm:t>
    </dgm:pt>
    <dgm:pt modelId="{6A21E9D0-406D-4529-AE67-85CC6330F388}" type="parTrans" cxnId="{B11E7DDA-1FAE-457B-AE83-56422C6D46DA}">
      <dgm:prSet/>
      <dgm:spPr/>
      <dgm:t>
        <a:bodyPr/>
        <a:lstStyle/>
        <a:p>
          <a:endParaRPr lang="de-DE"/>
        </a:p>
      </dgm:t>
    </dgm:pt>
    <dgm:pt modelId="{5083434F-29D5-40F7-B8C2-61912A3040D1}" type="sibTrans" cxnId="{B11E7DDA-1FAE-457B-AE83-56422C6D46DA}">
      <dgm:prSet/>
      <dgm:spPr/>
      <dgm:t>
        <a:bodyPr/>
        <a:lstStyle/>
        <a:p>
          <a:endParaRPr lang="de-DE"/>
        </a:p>
      </dgm:t>
    </dgm:pt>
    <dgm:pt modelId="{67C94A83-1A18-4DD8-BCC2-7D9DD1E9C70D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Lost GNSS </a:t>
          </a:r>
          <a:r>
            <a:rPr lang="de-DE" dirty="0" err="1">
              <a:solidFill>
                <a:schemeClr val="bg1"/>
              </a:solidFill>
            </a:rPr>
            <a:t>signal</a:t>
          </a:r>
          <a:r>
            <a:rPr lang="de-DE" dirty="0">
              <a:solidFill>
                <a:schemeClr val="bg1"/>
              </a:solidFill>
            </a:rPr>
            <a:t> (</a:t>
          </a:r>
          <a:r>
            <a:rPr lang="de-DE" dirty="0" err="1">
              <a:solidFill>
                <a:schemeClr val="bg1"/>
              </a:solidFill>
            </a:rPr>
            <a:t>loss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of</a:t>
          </a:r>
          <a:r>
            <a:rPr lang="de-DE" dirty="0">
              <a:solidFill>
                <a:schemeClr val="bg1"/>
              </a:solidFill>
            </a:rPr>
            <a:t> lock) at LEO </a:t>
          </a:r>
          <a:r>
            <a:rPr lang="de-DE" dirty="0" err="1">
              <a:solidFill>
                <a:schemeClr val="bg1"/>
              </a:solidFill>
            </a:rPr>
            <a:t>orbit</a:t>
          </a:r>
          <a:endParaRPr lang="de-DE" dirty="0">
            <a:solidFill>
              <a:schemeClr val="bg1"/>
            </a:solidFill>
          </a:endParaRPr>
        </a:p>
      </dgm:t>
    </dgm:pt>
    <dgm:pt modelId="{9F11442C-9112-4283-B5C2-A221954D9BBC}" type="parTrans" cxnId="{6060B6A7-15AA-404A-A099-117D08ED05D3}">
      <dgm:prSet/>
      <dgm:spPr/>
      <dgm:t>
        <a:bodyPr/>
        <a:lstStyle/>
        <a:p>
          <a:endParaRPr lang="de-DE"/>
        </a:p>
      </dgm:t>
    </dgm:pt>
    <dgm:pt modelId="{78F5B8A1-3099-4E04-95B9-18BB5A6F5C92}" type="sibTrans" cxnId="{6060B6A7-15AA-404A-A099-117D08ED05D3}">
      <dgm:prSet/>
      <dgm:spPr/>
      <dgm:t>
        <a:bodyPr/>
        <a:lstStyle/>
        <a:p>
          <a:endParaRPr lang="de-DE"/>
        </a:p>
      </dgm:t>
    </dgm:pt>
    <dgm:pt modelId="{E5F8B433-B2CE-4E14-8BFA-1D221733721D}">
      <dgm:prSet phldrT="[Text]"/>
      <dgm:spPr/>
      <dgm:t>
        <a:bodyPr/>
        <a:lstStyle/>
        <a:p>
          <a:r>
            <a:rPr lang="de-DE" dirty="0"/>
            <a:t>Technical </a:t>
          </a:r>
          <a:r>
            <a:rPr lang="de-DE" dirty="0" err="1"/>
            <a:t>system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infrastructure</a:t>
          </a:r>
          <a:r>
            <a:rPr lang="de-DE" dirty="0"/>
            <a:t> </a:t>
          </a:r>
          <a:r>
            <a:rPr lang="de-DE" dirty="0" err="1"/>
            <a:t>use</a:t>
          </a:r>
          <a:r>
            <a:rPr lang="de-DE" dirty="0"/>
            <a:t> </a:t>
          </a:r>
          <a:r>
            <a:rPr lang="de-DE" dirty="0" err="1"/>
            <a:t>cases</a:t>
          </a:r>
          <a:endParaRPr lang="de-DE" dirty="0"/>
        </a:p>
      </dgm:t>
    </dgm:pt>
    <dgm:pt modelId="{1B5CF42B-0AF8-4D3D-AEC9-E9DF09559526}" type="parTrans" cxnId="{EE778FCE-F3E5-40E6-B1BC-10F4B76988A1}">
      <dgm:prSet/>
      <dgm:spPr/>
      <dgm:t>
        <a:bodyPr/>
        <a:lstStyle/>
        <a:p>
          <a:endParaRPr lang="de-DE"/>
        </a:p>
      </dgm:t>
    </dgm:pt>
    <dgm:pt modelId="{6BD6E9E6-787C-438B-AFB1-A6C85D2121A0}" type="sibTrans" cxnId="{EE778FCE-F3E5-40E6-B1BC-10F4B76988A1}">
      <dgm:prSet/>
      <dgm:spPr/>
      <dgm:t>
        <a:bodyPr/>
        <a:lstStyle/>
        <a:p>
          <a:endParaRPr lang="de-DE"/>
        </a:p>
      </dgm:t>
    </dgm:pt>
    <dgm:pt modelId="{5C5423A8-DD0F-46AC-B373-7CC1271B170F}">
      <dgm:prSet phldrT="[Text]"/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HF </a:t>
          </a:r>
          <a:r>
            <a:rPr lang="de-DE" dirty="0" err="1" smtClean="0">
              <a:solidFill>
                <a:schemeClr val="bg1"/>
              </a:solidFill>
            </a:rPr>
            <a:t>communication</a:t>
          </a:r>
          <a:endParaRPr lang="de-DE" dirty="0">
            <a:solidFill>
              <a:schemeClr val="bg1"/>
            </a:solidFill>
          </a:endParaRPr>
        </a:p>
      </dgm:t>
    </dgm:pt>
    <dgm:pt modelId="{14A88880-66CF-4F1D-8FFD-78B4441C810B}" type="parTrans" cxnId="{9C04A26E-ED35-4352-AEC5-047FEFF0820B}">
      <dgm:prSet/>
      <dgm:spPr/>
      <dgm:t>
        <a:bodyPr/>
        <a:lstStyle/>
        <a:p>
          <a:endParaRPr lang="de-DE"/>
        </a:p>
      </dgm:t>
    </dgm:pt>
    <dgm:pt modelId="{5524C6E0-79B1-4FAD-896A-E1044D7D3FB6}" type="sibTrans" cxnId="{9C04A26E-ED35-4352-AEC5-047FEFF0820B}">
      <dgm:prSet/>
      <dgm:spPr/>
      <dgm:t>
        <a:bodyPr/>
        <a:lstStyle/>
        <a:p>
          <a:endParaRPr lang="de-DE"/>
        </a:p>
      </dgm:t>
    </dgm:pt>
    <dgm:pt modelId="{18B6F71E-204C-402F-B4A8-7CE0E3ECEC5B}">
      <dgm:prSet phldrT="[Text]"/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GBAS </a:t>
          </a:r>
          <a:r>
            <a:rPr lang="de-DE" dirty="0" err="1" smtClean="0">
              <a:solidFill>
                <a:schemeClr val="bg1"/>
              </a:solidFill>
            </a:rPr>
            <a:t>hazardous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misleading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information</a:t>
          </a:r>
          <a:endParaRPr lang="de-DE" dirty="0">
            <a:solidFill>
              <a:schemeClr val="bg1"/>
            </a:solidFill>
          </a:endParaRPr>
        </a:p>
      </dgm:t>
    </dgm:pt>
    <dgm:pt modelId="{04452EA5-B171-46BC-B561-4564DB10FF04}" type="parTrans" cxnId="{EAD65DFE-DD88-4E74-9345-7BA23AFDB2B5}">
      <dgm:prSet/>
      <dgm:spPr/>
      <dgm:t>
        <a:bodyPr/>
        <a:lstStyle/>
        <a:p>
          <a:endParaRPr lang="de-DE"/>
        </a:p>
      </dgm:t>
    </dgm:pt>
    <dgm:pt modelId="{3408E001-59C3-4792-AC36-FB481A0899BB}" type="sibTrans" cxnId="{EAD65DFE-DD88-4E74-9345-7BA23AFDB2B5}">
      <dgm:prSet/>
      <dgm:spPr/>
      <dgm:t>
        <a:bodyPr/>
        <a:lstStyle/>
        <a:p>
          <a:endParaRPr lang="de-DE"/>
        </a:p>
      </dgm:t>
    </dgm:pt>
    <dgm:pt modelId="{9F6D1231-AE52-4E95-957F-A6C9A993677E}" type="pres">
      <dgm:prSet presAssocID="{5525649F-AB71-4855-9D4C-86661C0EDB0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12EC4174-D642-486F-8C24-A12477908F4B}" type="pres">
      <dgm:prSet presAssocID="{E5F8B433-B2CE-4E14-8BFA-1D221733721D}" presName="compositeNode" presStyleCnt="0">
        <dgm:presLayoutVars>
          <dgm:bulletEnabled val="1"/>
        </dgm:presLayoutVars>
      </dgm:prSet>
      <dgm:spPr/>
    </dgm:pt>
    <dgm:pt modelId="{0F125B9F-22E2-4437-92DE-39B0A183C4A8}" type="pres">
      <dgm:prSet presAssocID="{E5F8B433-B2CE-4E14-8BFA-1D221733721D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de-DE"/>
        </a:p>
      </dgm:t>
    </dgm:pt>
    <dgm:pt modelId="{C7493A9A-443A-4B92-82FC-43BE160549BE}" type="pres">
      <dgm:prSet presAssocID="{E5F8B433-B2CE-4E14-8BFA-1D221733721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36651C-734F-4207-A0F5-5117C1CD89BB}" type="pres">
      <dgm:prSet presAssocID="{E5F8B433-B2CE-4E14-8BFA-1D221733721D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44A0E4E-842F-46DE-B8AB-2D849DD80690}" type="presOf" srcId="{103D59A2-4797-4E9E-8D4C-06ACDC317930}" destId="{C7493A9A-443A-4B92-82FC-43BE160549BE}" srcOrd="0" destOrd="3" presId="urn:microsoft.com/office/officeart/2005/8/layout/hList2"/>
    <dgm:cxn modelId="{89F68CAD-BFA1-405C-B6F8-980671FD084A}" srcId="{E5F8B433-B2CE-4E14-8BFA-1D221733721D}" destId="{63DE82E6-6EC6-4384-96B2-01866AC7C968}" srcOrd="6" destOrd="0" parTransId="{6F1C449D-3FA8-4CD7-94CE-805FDE385CCA}" sibTransId="{449D7BF2-9B89-4021-A1EF-40CFC8448A48}"/>
    <dgm:cxn modelId="{A3B4999E-6A28-42EE-8294-43D4FC0A0D32}" type="presOf" srcId="{B711F6FB-298C-4A4B-90BC-188AD07827A3}" destId="{C7493A9A-443A-4B92-82FC-43BE160549BE}" srcOrd="0" destOrd="1" presId="urn:microsoft.com/office/officeart/2005/8/layout/hList2"/>
    <dgm:cxn modelId="{C1D6A139-4522-4461-A05A-A0AF93A243A3}" type="presOf" srcId="{711B0E3E-A110-43BD-94CB-8F21AD721A14}" destId="{C7493A9A-443A-4B92-82FC-43BE160549BE}" srcOrd="0" destOrd="5" presId="urn:microsoft.com/office/officeart/2005/8/layout/hList2"/>
    <dgm:cxn modelId="{7DE95E13-388A-4F8F-BB69-413F3B5AE974}" type="presOf" srcId="{67C94A83-1A18-4DD8-BCC2-7D9DD1E9C70D}" destId="{C7493A9A-443A-4B92-82FC-43BE160549BE}" srcOrd="0" destOrd="2" presId="urn:microsoft.com/office/officeart/2005/8/layout/hList2"/>
    <dgm:cxn modelId="{B11E7DDA-1FAE-457B-AE83-56422C6D46DA}" srcId="{E5F8B433-B2CE-4E14-8BFA-1D221733721D}" destId="{CC5919E4-CD9B-4041-A2F1-050578CB1BE6}" srcOrd="7" destOrd="0" parTransId="{6A21E9D0-406D-4529-AE67-85CC6330F388}" sibTransId="{5083434F-29D5-40F7-B8C2-61912A3040D1}"/>
    <dgm:cxn modelId="{4AA0E96D-FC35-4734-9200-46B5E6989F9C}" type="presOf" srcId="{18B6F71E-204C-402F-B4A8-7CE0E3ECEC5B}" destId="{C7493A9A-443A-4B92-82FC-43BE160549BE}" srcOrd="0" destOrd="9" presId="urn:microsoft.com/office/officeart/2005/8/layout/hList2"/>
    <dgm:cxn modelId="{5D2B532D-2EBF-4FE0-9F0E-BE8E8A091C8D}" srcId="{E5F8B433-B2CE-4E14-8BFA-1D221733721D}" destId="{9286B74A-C077-4C58-978C-5D7835ACB503}" srcOrd="0" destOrd="0" parTransId="{12C9E98C-4AD1-4DEC-AAF2-9E0BC05C1F87}" sibTransId="{6D3E3DB5-99D2-4A40-AD6A-428AC556C675}"/>
    <dgm:cxn modelId="{49407583-F0BE-4536-85F5-1871FAA105BD}" type="presOf" srcId="{9286B74A-C077-4C58-978C-5D7835ACB503}" destId="{C7493A9A-443A-4B92-82FC-43BE160549BE}" srcOrd="0" destOrd="0" presId="urn:microsoft.com/office/officeart/2005/8/layout/hList2"/>
    <dgm:cxn modelId="{2B0256EA-88AF-4BDF-80AD-008BCDA3A9E9}" type="presOf" srcId="{E5F8B433-B2CE-4E14-8BFA-1D221733721D}" destId="{8836651C-734F-4207-A0F5-5117C1CD89BB}" srcOrd="0" destOrd="0" presId="urn:microsoft.com/office/officeart/2005/8/layout/hList2"/>
    <dgm:cxn modelId="{D28E0A56-7944-41BD-ABF2-AF2875A2BA49}" type="presOf" srcId="{CC5919E4-CD9B-4041-A2F1-050578CB1BE6}" destId="{C7493A9A-443A-4B92-82FC-43BE160549BE}" srcOrd="0" destOrd="7" presId="urn:microsoft.com/office/officeart/2005/8/layout/hList2"/>
    <dgm:cxn modelId="{EAD65DFE-DD88-4E74-9345-7BA23AFDB2B5}" srcId="{E5F8B433-B2CE-4E14-8BFA-1D221733721D}" destId="{18B6F71E-204C-402F-B4A8-7CE0E3ECEC5B}" srcOrd="9" destOrd="0" parTransId="{04452EA5-B171-46BC-B561-4564DB10FF04}" sibTransId="{3408E001-59C3-4792-AC36-FB481A0899BB}"/>
    <dgm:cxn modelId="{979E6045-CA38-4FE5-A59F-0359E2258702}" type="presOf" srcId="{63DE82E6-6EC6-4384-96B2-01866AC7C968}" destId="{C7493A9A-443A-4B92-82FC-43BE160549BE}" srcOrd="0" destOrd="6" presId="urn:microsoft.com/office/officeart/2005/8/layout/hList2"/>
    <dgm:cxn modelId="{6060B6A7-15AA-404A-A099-117D08ED05D3}" srcId="{E5F8B433-B2CE-4E14-8BFA-1D221733721D}" destId="{67C94A83-1A18-4DD8-BCC2-7D9DD1E9C70D}" srcOrd="2" destOrd="0" parTransId="{9F11442C-9112-4283-B5C2-A221954D9BBC}" sibTransId="{78F5B8A1-3099-4E04-95B9-18BB5A6F5C92}"/>
    <dgm:cxn modelId="{32723224-6DC7-4809-9383-783DEDF8924C}" type="presOf" srcId="{35184A23-92CC-40DC-8093-C10FC2EECCB1}" destId="{C7493A9A-443A-4B92-82FC-43BE160549BE}" srcOrd="0" destOrd="8" presId="urn:microsoft.com/office/officeart/2005/8/layout/hList2"/>
    <dgm:cxn modelId="{5920ACE1-AE30-4020-A20A-F893578CBAE4}" srcId="{E5F8B433-B2CE-4E14-8BFA-1D221733721D}" destId="{B711F6FB-298C-4A4B-90BC-188AD07827A3}" srcOrd="1" destOrd="0" parTransId="{25FF5F00-7E82-4942-B63F-7107F29135CD}" sibTransId="{9A9296D0-5968-4699-9C9F-A20DE4C4468C}"/>
    <dgm:cxn modelId="{45B59BF3-17F0-46D7-9477-1EC201BD0A6D}" srcId="{E5F8B433-B2CE-4E14-8BFA-1D221733721D}" destId="{103D59A2-4797-4E9E-8D4C-06ACDC317930}" srcOrd="3" destOrd="0" parTransId="{3DCCC64A-CD40-4BCD-91A1-BC4AEB2A42E2}" sibTransId="{79BD28C1-38B0-4EEB-B976-BA0AA6EBD689}"/>
    <dgm:cxn modelId="{0D6DB13B-BE4F-42D6-A492-11574BB39173}" type="presOf" srcId="{5C5423A8-DD0F-46AC-B373-7CC1271B170F}" destId="{C7493A9A-443A-4B92-82FC-43BE160549BE}" srcOrd="0" destOrd="4" presId="urn:microsoft.com/office/officeart/2005/8/layout/hList2"/>
    <dgm:cxn modelId="{EE778FCE-F3E5-40E6-B1BC-10F4B76988A1}" srcId="{5525649F-AB71-4855-9D4C-86661C0EDB02}" destId="{E5F8B433-B2CE-4E14-8BFA-1D221733721D}" srcOrd="0" destOrd="0" parTransId="{1B5CF42B-0AF8-4D3D-AEC9-E9DF09559526}" sibTransId="{6BD6E9E6-787C-438B-AFB1-A6C85D2121A0}"/>
    <dgm:cxn modelId="{314357AA-960F-4BB9-905F-74A61953E135}" type="presOf" srcId="{5525649F-AB71-4855-9D4C-86661C0EDB02}" destId="{9F6D1231-AE52-4E95-957F-A6C9A993677E}" srcOrd="0" destOrd="0" presId="urn:microsoft.com/office/officeart/2005/8/layout/hList2"/>
    <dgm:cxn modelId="{74B3932D-2A31-4A92-9F86-37532E79EDA9}" srcId="{E5F8B433-B2CE-4E14-8BFA-1D221733721D}" destId="{35184A23-92CC-40DC-8093-C10FC2EECCB1}" srcOrd="8" destOrd="0" parTransId="{F99A54BF-1445-4337-83D2-2B6531CB1781}" sibTransId="{58FD4251-0963-42FC-9292-F55E6A206A78}"/>
    <dgm:cxn modelId="{8E0F4565-646D-4A30-AA6D-C98EC3E045AB}" srcId="{E5F8B433-B2CE-4E14-8BFA-1D221733721D}" destId="{711B0E3E-A110-43BD-94CB-8F21AD721A14}" srcOrd="5" destOrd="0" parTransId="{BB73B82C-F056-44AE-9BBE-D2A723FAEBF1}" sibTransId="{73085238-9C59-4997-A29D-F52C0EC6445F}"/>
    <dgm:cxn modelId="{9C04A26E-ED35-4352-AEC5-047FEFF0820B}" srcId="{E5F8B433-B2CE-4E14-8BFA-1D221733721D}" destId="{5C5423A8-DD0F-46AC-B373-7CC1271B170F}" srcOrd="4" destOrd="0" parTransId="{14A88880-66CF-4F1D-8FFD-78B4441C810B}" sibTransId="{5524C6E0-79B1-4FAD-896A-E1044D7D3FB6}"/>
    <dgm:cxn modelId="{CF6B9077-90B2-4AB8-86DF-8CB13BB9E653}" type="presParOf" srcId="{9F6D1231-AE52-4E95-957F-A6C9A993677E}" destId="{12EC4174-D642-486F-8C24-A12477908F4B}" srcOrd="0" destOrd="0" presId="urn:microsoft.com/office/officeart/2005/8/layout/hList2"/>
    <dgm:cxn modelId="{2F2B3064-971C-431F-B2A2-F18153831FA0}" type="presParOf" srcId="{12EC4174-D642-486F-8C24-A12477908F4B}" destId="{0F125B9F-22E2-4437-92DE-39B0A183C4A8}" srcOrd="0" destOrd="0" presId="urn:microsoft.com/office/officeart/2005/8/layout/hList2"/>
    <dgm:cxn modelId="{F19ED7FB-9A17-4CC9-8AEB-100EF9790655}" type="presParOf" srcId="{12EC4174-D642-486F-8C24-A12477908F4B}" destId="{C7493A9A-443A-4B92-82FC-43BE160549BE}" srcOrd="1" destOrd="0" presId="urn:microsoft.com/office/officeart/2005/8/layout/hList2"/>
    <dgm:cxn modelId="{E9CFBCB5-AA0F-4F68-B09F-2C516A77061B}" type="presParOf" srcId="{12EC4174-D642-486F-8C24-A12477908F4B}" destId="{8836651C-734F-4207-A0F5-5117C1CD89B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5649F-AB71-4855-9D4C-86661C0EDB02}" type="doc">
      <dgm:prSet loTypeId="urn:microsoft.com/office/officeart/2005/8/layout/h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936B3006-8C16-4AB8-A1BE-9890BD6BFB8E}">
      <dgm:prSet phldrT="[Text]"/>
      <dgm:spPr/>
      <dgm:t>
        <a:bodyPr/>
        <a:lstStyle/>
        <a:p>
          <a:r>
            <a:rPr lang="de-DE" dirty="0"/>
            <a:t>Natural </a:t>
          </a:r>
          <a:r>
            <a:rPr lang="de-DE" dirty="0" err="1"/>
            <a:t>envirionment</a:t>
          </a:r>
          <a:r>
            <a:rPr lang="de-DE" dirty="0"/>
            <a:t> </a:t>
          </a:r>
          <a:r>
            <a:rPr lang="de-DE" dirty="0" err="1"/>
            <a:t>use</a:t>
          </a:r>
          <a:r>
            <a:rPr lang="de-DE" dirty="0"/>
            <a:t> </a:t>
          </a:r>
          <a:r>
            <a:rPr lang="de-DE" dirty="0" err="1"/>
            <a:t>cases</a:t>
          </a:r>
          <a:endParaRPr lang="de-DE" dirty="0"/>
        </a:p>
      </dgm:t>
    </dgm:pt>
    <dgm:pt modelId="{181EE92C-7170-49EF-A3BF-94462E24A0CB}" type="parTrans" cxnId="{ADD01CC7-F1C4-44C6-9223-2D572A77C90A}">
      <dgm:prSet/>
      <dgm:spPr/>
      <dgm:t>
        <a:bodyPr/>
        <a:lstStyle/>
        <a:p>
          <a:endParaRPr lang="de-DE"/>
        </a:p>
      </dgm:t>
    </dgm:pt>
    <dgm:pt modelId="{E7BB4E06-2D35-4E3E-B5ED-8E71BBA34321}" type="sibTrans" cxnId="{ADD01CC7-F1C4-44C6-9223-2D572A77C90A}">
      <dgm:prSet/>
      <dgm:spPr/>
      <dgm:t>
        <a:bodyPr/>
        <a:lstStyle/>
        <a:p>
          <a:endParaRPr lang="de-DE"/>
        </a:p>
      </dgm:t>
    </dgm:pt>
    <dgm:pt modelId="{73E35BFA-2363-4C32-A637-8CBD296D40CE}">
      <dgm:prSet phldrT="[Text]"/>
      <dgm:spPr/>
      <dgm:t>
        <a:bodyPr/>
        <a:lstStyle/>
        <a:p>
          <a:r>
            <a:rPr lang="de-DE" dirty="0" err="1">
              <a:solidFill>
                <a:schemeClr val="bg1"/>
              </a:solidFill>
            </a:rPr>
            <a:t>Ionosphere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response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to</a:t>
          </a:r>
          <a:r>
            <a:rPr lang="de-DE" dirty="0">
              <a:solidFill>
                <a:schemeClr val="bg1"/>
              </a:solidFill>
            </a:rPr>
            <a:t> solar </a:t>
          </a:r>
          <a:r>
            <a:rPr lang="de-DE" dirty="0" err="1">
              <a:solidFill>
                <a:schemeClr val="bg1"/>
              </a:solidFill>
            </a:rPr>
            <a:t>flares</a:t>
          </a:r>
          <a:endParaRPr lang="de-DE" dirty="0">
            <a:solidFill>
              <a:schemeClr val="bg1"/>
            </a:solidFill>
          </a:endParaRPr>
        </a:p>
      </dgm:t>
    </dgm:pt>
    <dgm:pt modelId="{BF8241B8-E277-42D3-9B4E-179A84C5A38F}" type="parTrans" cxnId="{65542B4F-EAE4-4213-B341-645E6455EEEB}">
      <dgm:prSet/>
      <dgm:spPr/>
      <dgm:t>
        <a:bodyPr/>
        <a:lstStyle/>
        <a:p>
          <a:endParaRPr lang="de-DE"/>
        </a:p>
      </dgm:t>
    </dgm:pt>
    <dgm:pt modelId="{832EFEEF-BA99-421B-8B11-05E7A570A3C1}" type="sibTrans" cxnId="{65542B4F-EAE4-4213-B341-645E6455EEEB}">
      <dgm:prSet/>
      <dgm:spPr/>
      <dgm:t>
        <a:bodyPr/>
        <a:lstStyle/>
        <a:p>
          <a:endParaRPr lang="de-DE"/>
        </a:p>
      </dgm:t>
    </dgm:pt>
    <dgm:pt modelId="{0E47B105-E0D7-4566-840E-3FD047761CCD}">
      <dgm:prSet phldrT="[Text]"/>
      <dgm:spPr/>
      <dgm:t>
        <a:bodyPr/>
        <a:lstStyle/>
        <a:p>
          <a:r>
            <a:rPr lang="de-DE" dirty="0" err="1">
              <a:solidFill>
                <a:schemeClr val="bg1"/>
              </a:solidFill>
            </a:rPr>
            <a:t>Ionosphere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response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to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radio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bursts</a:t>
          </a:r>
          <a:endParaRPr lang="de-DE" dirty="0">
            <a:solidFill>
              <a:schemeClr val="bg1"/>
            </a:solidFill>
          </a:endParaRPr>
        </a:p>
      </dgm:t>
    </dgm:pt>
    <dgm:pt modelId="{A2ABA078-ED2C-429C-9A25-0151438D9222}" type="parTrans" cxnId="{612F4F04-DB51-44C8-8A4B-B36D8A9B44F9}">
      <dgm:prSet/>
      <dgm:spPr/>
      <dgm:t>
        <a:bodyPr/>
        <a:lstStyle/>
        <a:p>
          <a:endParaRPr lang="de-DE"/>
        </a:p>
      </dgm:t>
    </dgm:pt>
    <dgm:pt modelId="{25EA6F9E-B7E2-4848-861E-60DCFD30A8F9}" type="sibTrans" cxnId="{612F4F04-DB51-44C8-8A4B-B36D8A9B44F9}">
      <dgm:prSet/>
      <dgm:spPr/>
      <dgm:t>
        <a:bodyPr/>
        <a:lstStyle/>
        <a:p>
          <a:endParaRPr lang="de-DE"/>
        </a:p>
      </dgm:t>
    </dgm:pt>
    <dgm:pt modelId="{080B2D64-0170-4A0B-A3B2-3C2AAACCDB04}">
      <dgm:prSet phldrT="[Text]"/>
      <dgm:spPr/>
      <dgm:t>
        <a:bodyPr/>
        <a:lstStyle/>
        <a:p>
          <a:r>
            <a:rPr lang="de-DE" dirty="0" err="1">
              <a:solidFill>
                <a:schemeClr val="bg1"/>
              </a:solidFill>
            </a:rPr>
            <a:t>Ionosphere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response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to</a:t>
          </a:r>
          <a:r>
            <a:rPr lang="de-DE" dirty="0">
              <a:solidFill>
                <a:schemeClr val="bg1"/>
              </a:solidFill>
            </a:rPr>
            <a:t> CME, CIR, </a:t>
          </a:r>
          <a:r>
            <a:rPr lang="de-DE" dirty="0" err="1">
              <a:solidFill>
                <a:schemeClr val="bg1"/>
              </a:solidFill>
            </a:rPr>
            <a:t>etc</a:t>
          </a:r>
          <a:endParaRPr lang="de-DE" dirty="0">
            <a:solidFill>
              <a:schemeClr val="bg1"/>
            </a:solidFill>
          </a:endParaRPr>
        </a:p>
      </dgm:t>
    </dgm:pt>
    <dgm:pt modelId="{6228DE17-504A-4DDA-A21E-7CE6833A6291}" type="parTrans" cxnId="{C796238F-EF0E-48E5-9A76-5C855E248A73}">
      <dgm:prSet/>
      <dgm:spPr/>
      <dgm:t>
        <a:bodyPr/>
        <a:lstStyle/>
        <a:p>
          <a:endParaRPr lang="de-DE"/>
        </a:p>
      </dgm:t>
    </dgm:pt>
    <dgm:pt modelId="{10DEF5D4-D5F6-4A25-A3B4-863F64E429F6}" type="sibTrans" cxnId="{C796238F-EF0E-48E5-9A76-5C855E248A73}">
      <dgm:prSet/>
      <dgm:spPr/>
      <dgm:t>
        <a:bodyPr/>
        <a:lstStyle/>
        <a:p>
          <a:endParaRPr lang="de-DE"/>
        </a:p>
      </dgm:t>
    </dgm:pt>
    <dgm:pt modelId="{B2EE389E-4147-43F4-B4F2-83D91E4BE67B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Small </a:t>
          </a:r>
          <a:r>
            <a:rPr lang="de-DE" dirty="0" err="1">
              <a:solidFill>
                <a:schemeClr val="bg1"/>
              </a:solidFill>
            </a:rPr>
            <a:t>scale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irregularities</a:t>
          </a:r>
          <a:r>
            <a:rPr lang="de-DE" dirty="0">
              <a:solidFill>
                <a:schemeClr val="bg1"/>
              </a:solidFill>
            </a:rPr>
            <a:t> (</a:t>
          </a:r>
          <a:r>
            <a:rPr lang="de-DE" dirty="0" err="1">
              <a:solidFill>
                <a:schemeClr val="bg1"/>
              </a:solidFill>
            </a:rPr>
            <a:t>causing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signal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scintillation</a:t>
          </a:r>
          <a:r>
            <a:rPr lang="de-DE" dirty="0">
              <a:solidFill>
                <a:schemeClr val="bg1"/>
              </a:solidFill>
            </a:rPr>
            <a:t>)</a:t>
          </a:r>
        </a:p>
      </dgm:t>
    </dgm:pt>
    <dgm:pt modelId="{CF3B3EA2-B739-4F64-A54D-D3D24A2FC7D6}" type="parTrans" cxnId="{EFF3FCB6-28BF-4F98-8797-7F0D0C9D8FEA}">
      <dgm:prSet/>
      <dgm:spPr/>
      <dgm:t>
        <a:bodyPr/>
        <a:lstStyle/>
        <a:p>
          <a:endParaRPr lang="de-DE"/>
        </a:p>
      </dgm:t>
    </dgm:pt>
    <dgm:pt modelId="{B14334E2-32B8-482C-83E2-12C1114B876E}" type="sibTrans" cxnId="{EFF3FCB6-28BF-4F98-8797-7F0D0C9D8FEA}">
      <dgm:prSet/>
      <dgm:spPr/>
      <dgm:t>
        <a:bodyPr/>
        <a:lstStyle/>
        <a:p>
          <a:endParaRPr lang="de-DE"/>
        </a:p>
      </dgm:t>
    </dgm:pt>
    <dgm:pt modelId="{C71087A2-D71D-480C-AC48-29F70F124E91}">
      <dgm:prSet phldrT="[Text]"/>
      <dgm:spPr/>
      <dgm:t>
        <a:bodyPr/>
        <a:lstStyle/>
        <a:p>
          <a:r>
            <a:rPr lang="de-DE" dirty="0" err="1" smtClean="0">
              <a:solidFill>
                <a:schemeClr val="bg1"/>
              </a:solidFill>
            </a:rPr>
            <a:t>Equatorial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plasma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depletions</a:t>
          </a:r>
          <a:endParaRPr lang="de-DE" dirty="0">
            <a:solidFill>
              <a:schemeClr val="bg1"/>
            </a:solidFill>
          </a:endParaRPr>
        </a:p>
      </dgm:t>
    </dgm:pt>
    <dgm:pt modelId="{3909DBD1-0C12-4FF6-8E23-A8159426BBCB}" type="parTrans" cxnId="{F09EA944-0484-4111-8340-5981E6ACB214}">
      <dgm:prSet/>
      <dgm:spPr/>
      <dgm:t>
        <a:bodyPr/>
        <a:lstStyle/>
        <a:p>
          <a:endParaRPr lang="de-DE"/>
        </a:p>
      </dgm:t>
    </dgm:pt>
    <dgm:pt modelId="{B536E5AD-D0F0-4E80-A927-2E8415387EE7}" type="sibTrans" cxnId="{F09EA944-0484-4111-8340-5981E6ACB214}">
      <dgm:prSet/>
      <dgm:spPr/>
      <dgm:t>
        <a:bodyPr/>
        <a:lstStyle/>
        <a:p>
          <a:endParaRPr lang="de-DE"/>
        </a:p>
      </dgm:t>
    </dgm:pt>
    <dgm:pt modelId="{9D823768-94CC-4EA6-97DD-A8B95014C46C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MSTID/ LSTID</a:t>
          </a:r>
        </a:p>
      </dgm:t>
    </dgm:pt>
    <dgm:pt modelId="{A5FE0406-5D17-44DC-94DD-C98C520240C0}" type="parTrans" cxnId="{6D721B96-9A41-4102-9096-C47012DC7469}">
      <dgm:prSet/>
      <dgm:spPr/>
      <dgm:t>
        <a:bodyPr/>
        <a:lstStyle/>
        <a:p>
          <a:endParaRPr lang="de-DE"/>
        </a:p>
      </dgm:t>
    </dgm:pt>
    <dgm:pt modelId="{2E078EA3-4A99-421C-9AFF-F2B77885601B}" type="sibTrans" cxnId="{6D721B96-9A41-4102-9096-C47012DC7469}">
      <dgm:prSet/>
      <dgm:spPr/>
      <dgm:t>
        <a:bodyPr/>
        <a:lstStyle/>
        <a:p>
          <a:endParaRPr lang="de-DE"/>
        </a:p>
      </dgm:t>
    </dgm:pt>
    <dgm:pt modelId="{7306B09A-8869-4076-97C1-F6530776D414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Planetary </a:t>
          </a:r>
          <a:r>
            <a:rPr lang="de-DE" dirty="0" err="1">
              <a:solidFill>
                <a:schemeClr val="bg1"/>
              </a:solidFill>
            </a:rPr>
            <a:t>waves</a:t>
          </a:r>
          <a:endParaRPr lang="de-DE" dirty="0">
            <a:solidFill>
              <a:schemeClr val="bg1"/>
            </a:solidFill>
          </a:endParaRPr>
        </a:p>
      </dgm:t>
    </dgm:pt>
    <dgm:pt modelId="{2CEF03E8-6CFB-45A7-A7C1-A703A173387F}" type="parTrans" cxnId="{885009B1-0B27-4DB6-A673-65EF87A9D079}">
      <dgm:prSet/>
      <dgm:spPr/>
      <dgm:t>
        <a:bodyPr/>
        <a:lstStyle/>
        <a:p>
          <a:endParaRPr lang="de-DE"/>
        </a:p>
      </dgm:t>
    </dgm:pt>
    <dgm:pt modelId="{55C90AD3-4A4A-446C-B6D1-44C404D3F34B}" type="sibTrans" cxnId="{885009B1-0B27-4DB6-A673-65EF87A9D079}">
      <dgm:prSet/>
      <dgm:spPr/>
      <dgm:t>
        <a:bodyPr/>
        <a:lstStyle/>
        <a:p>
          <a:endParaRPr lang="de-DE"/>
        </a:p>
      </dgm:t>
    </dgm:pt>
    <dgm:pt modelId="{AA010948-8469-4478-8F45-5D9702FAF189}">
      <dgm:prSet phldrT="[Text]"/>
      <dgm:spPr/>
      <dgm:t>
        <a:bodyPr/>
        <a:lstStyle/>
        <a:p>
          <a:r>
            <a:rPr lang="de-DE" dirty="0" err="1">
              <a:solidFill>
                <a:schemeClr val="bg1"/>
              </a:solidFill>
            </a:rPr>
            <a:t>Gradients</a:t>
          </a:r>
          <a:endParaRPr lang="de-DE" dirty="0">
            <a:solidFill>
              <a:schemeClr val="bg1"/>
            </a:solidFill>
          </a:endParaRPr>
        </a:p>
      </dgm:t>
    </dgm:pt>
    <dgm:pt modelId="{44EC9235-86BE-4023-B928-AECBC9C5C335}" type="parTrans" cxnId="{517C6EA7-0145-46E6-A3B8-4D22DA565A84}">
      <dgm:prSet/>
      <dgm:spPr/>
      <dgm:t>
        <a:bodyPr/>
        <a:lstStyle/>
        <a:p>
          <a:endParaRPr lang="de-DE"/>
        </a:p>
      </dgm:t>
    </dgm:pt>
    <dgm:pt modelId="{B270BBB7-1435-46FB-9DE7-E1A733ECF276}" type="sibTrans" cxnId="{517C6EA7-0145-46E6-A3B8-4D22DA565A84}">
      <dgm:prSet/>
      <dgm:spPr/>
      <dgm:t>
        <a:bodyPr/>
        <a:lstStyle/>
        <a:p>
          <a:endParaRPr lang="de-DE"/>
        </a:p>
      </dgm:t>
    </dgm:pt>
    <dgm:pt modelId="{5286F34A-D5A5-427A-B2F1-E1CDCF6E1967}">
      <dgm:prSet phldrT="[Text]"/>
      <dgm:spPr/>
      <dgm:t>
        <a:bodyPr/>
        <a:lstStyle/>
        <a:p>
          <a:r>
            <a:rPr lang="de-DE" dirty="0" err="1">
              <a:solidFill>
                <a:schemeClr val="bg1"/>
              </a:solidFill>
            </a:rPr>
            <a:t>Ionosphere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modelling</a:t>
          </a:r>
          <a:endParaRPr lang="de-DE" dirty="0">
            <a:solidFill>
              <a:schemeClr val="bg1"/>
            </a:solidFill>
          </a:endParaRPr>
        </a:p>
      </dgm:t>
    </dgm:pt>
    <dgm:pt modelId="{5DA607AE-00C7-4689-ADC6-C9FF5AD25F18}" type="parTrans" cxnId="{944E4E83-FD06-4AAA-87E1-84373FEDC5C8}">
      <dgm:prSet/>
      <dgm:spPr/>
      <dgm:t>
        <a:bodyPr/>
        <a:lstStyle/>
        <a:p>
          <a:endParaRPr lang="de-DE"/>
        </a:p>
      </dgm:t>
    </dgm:pt>
    <dgm:pt modelId="{061BAE08-C122-427A-9358-6FAE73EEC955}" type="sibTrans" cxnId="{944E4E83-FD06-4AAA-87E1-84373FEDC5C8}">
      <dgm:prSet/>
      <dgm:spPr/>
      <dgm:t>
        <a:bodyPr/>
        <a:lstStyle/>
        <a:p>
          <a:endParaRPr lang="de-DE"/>
        </a:p>
      </dgm:t>
    </dgm:pt>
    <dgm:pt modelId="{D406E665-3007-4798-9F37-E37C0DBCAF02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Deviation </a:t>
          </a:r>
          <a:r>
            <a:rPr lang="de-DE" dirty="0" err="1">
              <a:solidFill>
                <a:schemeClr val="bg1"/>
              </a:solidFill>
            </a:rPr>
            <a:t>from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quiet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conditions</a:t>
          </a:r>
          <a:endParaRPr lang="de-DE" dirty="0">
            <a:solidFill>
              <a:schemeClr val="bg1"/>
            </a:solidFill>
          </a:endParaRPr>
        </a:p>
      </dgm:t>
    </dgm:pt>
    <dgm:pt modelId="{E53C2BA3-88F5-4C9C-8BB3-41CC40D983F4}" type="parTrans" cxnId="{C125E5B9-19B0-4F91-8A7C-B8FD7809CADA}">
      <dgm:prSet/>
      <dgm:spPr/>
      <dgm:t>
        <a:bodyPr/>
        <a:lstStyle/>
        <a:p>
          <a:endParaRPr lang="de-DE"/>
        </a:p>
      </dgm:t>
    </dgm:pt>
    <dgm:pt modelId="{BB189FD5-2DA8-4D65-A8D7-00B08EC36DAE}" type="sibTrans" cxnId="{C125E5B9-19B0-4F91-8A7C-B8FD7809CADA}">
      <dgm:prSet/>
      <dgm:spPr/>
      <dgm:t>
        <a:bodyPr/>
        <a:lstStyle/>
        <a:p>
          <a:endParaRPr lang="de-DE"/>
        </a:p>
      </dgm:t>
    </dgm:pt>
    <dgm:pt modelId="{9F6D1231-AE52-4E95-957F-A6C9A993677E}" type="pres">
      <dgm:prSet presAssocID="{5525649F-AB71-4855-9D4C-86661C0EDB0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9CC05C9-5E22-47CE-8C77-441BE8A40AE5}" type="pres">
      <dgm:prSet presAssocID="{936B3006-8C16-4AB8-A1BE-9890BD6BFB8E}" presName="compositeNode" presStyleCnt="0">
        <dgm:presLayoutVars>
          <dgm:bulletEnabled val="1"/>
        </dgm:presLayoutVars>
      </dgm:prSet>
      <dgm:spPr/>
    </dgm:pt>
    <dgm:pt modelId="{B7255C6D-BE79-43AF-8722-C635E940E8B1}" type="pres">
      <dgm:prSet presAssocID="{936B3006-8C16-4AB8-A1BE-9890BD6BFB8E}" presName="image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de-DE"/>
        </a:p>
      </dgm:t>
    </dgm:pt>
    <dgm:pt modelId="{F104E5AD-E446-4FBC-987C-DF76253FF360}" type="pres">
      <dgm:prSet presAssocID="{936B3006-8C16-4AB8-A1BE-9890BD6BFB8E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AED977-B331-475D-9868-B720A2265099}" type="pres">
      <dgm:prSet presAssocID="{936B3006-8C16-4AB8-A1BE-9890BD6BFB8E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7734D7-EF3A-44AE-B1A4-B39EA3A9310B}" type="presOf" srcId="{D406E665-3007-4798-9F37-E37C0DBCAF02}" destId="{F104E5AD-E446-4FBC-987C-DF76253FF360}" srcOrd="0" destOrd="9" presId="urn:microsoft.com/office/officeart/2005/8/layout/hList2"/>
    <dgm:cxn modelId="{BD607D05-BBC8-4463-BFDD-C671D00B2AC0}" type="presOf" srcId="{936B3006-8C16-4AB8-A1BE-9890BD6BFB8E}" destId="{9EAED977-B331-475D-9868-B720A2265099}" srcOrd="0" destOrd="0" presId="urn:microsoft.com/office/officeart/2005/8/layout/hList2"/>
    <dgm:cxn modelId="{D4AEB19A-2E81-484A-9E9B-9D0DED3203CF}" type="presOf" srcId="{C71087A2-D71D-480C-AC48-29F70F124E91}" destId="{F104E5AD-E446-4FBC-987C-DF76253FF360}" srcOrd="0" destOrd="4" presId="urn:microsoft.com/office/officeart/2005/8/layout/hList2"/>
    <dgm:cxn modelId="{944E4E83-FD06-4AAA-87E1-84373FEDC5C8}" srcId="{936B3006-8C16-4AB8-A1BE-9890BD6BFB8E}" destId="{5286F34A-D5A5-427A-B2F1-E1CDCF6E1967}" srcOrd="8" destOrd="0" parTransId="{5DA607AE-00C7-4689-ADC6-C9FF5AD25F18}" sibTransId="{061BAE08-C122-427A-9358-6FAE73EEC955}"/>
    <dgm:cxn modelId="{C125E5B9-19B0-4F91-8A7C-B8FD7809CADA}" srcId="{936B3006-8C16-4AB8-A1BE-9890BD6BFB8E}" destId="{D406E665-3007-4798-9F37-E37C0DBCAF02}" srcOrd="9" destOrd="0" parTransId="{E53C2BA3-88F5-4C9C-8BB3-41CC40D983F4}" sibTransId="{BB189FD5-2DA8-4D65-A8D7-00B08EC36DAE}"/>
    <dgm:cxn modelId="{517C6EA7-0145-46E6-A3B8-4D22DA565A84}" srcId="{936B3006-8C16-4AB8-A1BE-9890BD6BFB8E}" destId="{AA010948-8469-4478-8F45-5D9702FAF189}" srcOrd="7" destOrd="0" parTransId="{44EC9235-86BE-4023-B928-AECBC9C5C335}" sibTransId="{B270BBB7-1435-46FB-9DE7-E1A733ECF276}"/>
    <dgm:cxn modelId="{3699F870-505A-49EB-B0D5-21499AA7BD9C}" type="presOf" srcId="{5286F34A-D5A5-427A-B2F1-E1CDCF6E1967}" destId="{F104E5AD-E446-4FBC-987C-DF76253FF360}" srcOrd="0" destOrd="8" presId="urn:microsoft.com/office/officeart/2005/8/layout/hList2"/>
    <dgm:cxn modelId="{14ACDA06-A806-4BBB-BE21-70A823D31752}" type="presOf" srcId="{7306B09A-8869-4076-97C1-F6530776D414}" destId="{F104E5AD-E446-4FBC-987C-DF76253FF360}" srcOrd="0" destOrd="6" presId="urn:microsoft.com/office/officeart/2005/8/layout/hList2"/>
    <dgm:cxn modelId="{A817BD92-D83A-40D6-A8C9-BA1348767651}" type="presOf" srcId="{B2EE389E-4147-43F4-B4F2-83D91E4BE67B}" destId="{F104E5AD-E446-4FBC-987C-DF76253FF360}" srcOrd="0" destOrd="3" presId="urn:microsoft.com/office/officeart/2005/8/layout/hList2"/>
    <dgm:cxn modelId="{ADD01CC7-F1C4-44C6-9223-2D572A77C90A}" srcId="{5525649F-AB71-4855-9D4C-86661C0EDB02}" destId="{936B3006-8C16-4AB8-A1BE-9890BD6BFB8E}" srcOrd="0" destOrd="0" parTransId="{181EE92C-7170-49EF-A3BF-94462E24A0CB}" sibTransId="{E7BB4E06-2D35-4E3E-B5ED-8E71BBA34321}"/>
    <dgm:cxn modelId="{6D721B96-9A41-4102-9096-C47012DC7469}" srcId="{936B3006-8C16-4AB8-A1BE-9890BD6BFB8E}" destId="{9D823768-94CC-4EA6-97DD-A8B95014C46C}" srcOrd="5" destOrd="0" parTransId="{A5FE0406-5D17-44DC-94DD-C98C520240C0}" sibTransId="{2E078EA3-4A99-421C-9AFF-F2B77885601B}"/>
    <dgm:cxn modelId="{14B04026-227A-4078-9B7D-2C28B85B068E}" type="presOf" srcId="{9D823768-94CC-4EA6-97DD-A8B95014C46C}" destId="{F104E5AD-E446-4FBC-987C-DF76253FF360}" srcOrd="0" destOrd="5" presId="urn:microsoft.com/office/officeart/2005/8/layout/hList2"/>
    <dgm:cxn modelId="{9E044982-66EE-4262-8BF1-AC15088721C3}" type="presOf" srcId="{AA010948-8469-4478-8F45-5D9702FAF189}" destId="{F104E5AD-E446-4FBC-987C-DF76253FF360}" srcOrd="0" destOrd="7" presId="urn:microsoft.com/office/officeart/2005/8/layout/hList2"/>
    <dgm:cxn modelId="{C796238F-EF0E-48E5-9A76-5C855E248A73}" srcId="{936B3006-8C16-4AB8-A1BE-9890BD6BFB8E}" destId="{080B2D64-0170-4A0B-A3B2-3C2AAACCDB04}" srcOrd="2" destOrd="0" parTransId="{6228DE17-504A-4DDA-A21E-7CE6833A6291}" sibTransId="{10DEF5D4-D5F6-4A25-A3B4-863F64E429F6}"/>
    <dgm:cxn modelId="{69817BFD-36B0-4E17-A12D-491908F55995}" type="presOf" srcId="{0E47B105-E0D7-4566-840E-3FD047761CCD}" destId="{F104E5AD-E446-4FBC-987C-DF76253FF360}" srcOrd="0" destOrd="1" presId="urn:microsoft.com/office/officeart/2005/8/layout/hList2"/>
    <dgm:cxn modelId="{EFF3FCB6-28BF-4F98-8797-7F0D0C9D8FEA}" srcId="{936B3006-8C16-4AB8-A1BE-9890BD6BFB8E}" destId="{B2EE389E-4147-43F4-B4F2-83D91E4BE67B}" srcOrd="3" destOrd="0" parTransId="{CF3B3EA2-B739-4F64-A54D-D3D24A2FC7D6}" sibTransId="{B14334E2-32B8-482C-83E2-12C1114B876E}"/>
    <dgm:cxn modelId="{A4C4D2F7-5D8D-4B36-ABAA-01CC74EB3B33}" type="presOf" srcId="{080B2D64-0170-4A0B-A3B2-3C2AAACCDB04}" destId="{F104E5AD-E446-4FBC-987C-DF76253FF360}" srcOrd="0" destOrd="2" presId="urn:microsoft.com/office/officeart/2005/8/layout/hList2"/>
    <dgm:cxn modelId="{612F4F04-DB51-44C8-8A4B-B36D8A9B44F9}" srcId="{936B3006-8C16-4AB8-A1BE-9890BD6BFB8E}" destId="{0E47B105-E0D7-4566-840E-3FD047761CCD}" srcOrd="1" destOrd="0" parTransId="{A2ABA078-ED2C-429C-9A25-0151438D9222}" sibTransId="{25EA6F9E-B7E2-4848-861E-60DCFD30A8F9}"/>
    <dgm:cxn modelId="{F09EA944-0484-4111-8340-5981E6ACB214}" srcId="{936B3006-8C16-4AB8-A1BE-9890BD6BFB8E}" destId="{C71087A2-D71D-480C-AC48-29F70F124E91}" srcOrd="4" destOrd="0" parTransId="{3909DBD1-0C12-4FF6-8E23-A8159426BBCB}" sibTransId="{B536E5AD-D0F0-4E80-A927-2E8415387EE7}"/>
    <dgm:cxn modelId="{D1FC0514-5A9C-4CAB-81ED-248373148D71}" type="presOf" srcId="{73E35BFA-2363-4C32-A637-8CBD296D40CE}" destId="{F104E5AD-E446-4FBC-987C-DF76253FF360}" srcOrd="0" destOrd="0" presId="urn:microsoft.com/office/officeart/2005/8/layout/hList2"/>
    <dgm:cxn modelId="{885009B1-0B27-4DB6-A673-65EF87A9D079}" srcId="{936B3006-8C16-4AB8-A1BE-9890BD6BFB8E}" destId="{7306B09A-8869-4076-97C1-F6530776D414}" srcOrd="6" destOrd="0" parTransId="{2CEF03E8-6CFB-45A7-A7C1-A703A173387F}" sibTransId="{55C90AD3-4A4A-446C-B6D1-44C404D3F34B}"/>
    <dgm:cxn modelId="{65542B4F-EAE4-4213-B341-645E6455EEEB}" srcId="{936B3006-8C16-4AB8-A1BE-9890BD6BFB8E}" destId="{73E35BFA-2363-4C32-A637-8CBD296D40CE}" srcOrd="0" destOrd="0" parTransId="{BF8241B8-E277-42D3-9B4E-179A84C5A38F}" sibTransId="{832EFEEF-BA99-421B-8B11-05E7A570A3C1}"/>
    <dgm:cxn modelId="{B779AA48-43D4-4EC5-B2A6-A6E71255EFD5}" type="presOf" srcId="{5525649F-AB71-4855-9D4C-86661C0EDB02}" destId="{9F6D1231-AE52-4E95-957F-A6C9A993677E}" srcOrd="0" destOrd="0" presId="urn:microsoft.com/office/officeart/2005/8/layout/hList2"/>
    <dgm:cxn modelId="{41DE0E39-17D9-4B60-AAB6-5D17836C98EB}" type="presParOf" srcId="{9F6D1231-AE52-4E95-957F-A6C9A993677E}" destId="{A9CC05C9-5E22-47CE-8C77-441BE8A40AE5}" srcOrd="0" destOrd="0" presId="urn:microsoft.com/office/officeart/2005/8/layout/hList2"/>
    <dgm:cxn modelId="{144E3D31-A75C-49C3-8585-ABFF3EF4EA5F}" type="presParOf" srcId="{A9CC05C9-5E22-47CE-8C77-441BE8A40AE5}" destId="{B7255C6D-BE79-43AF-8722-C635E940E8B1}" srcOrd="0" destOrd="0" presId="urn:microsoft.com/office/officeart/2005/8/layout/hList2"/>
    <dgm:cxn modelId="{AAAB21CC-308D-47F6-B389-9CCC1CDB2853}" type="presParOf" srcId="{A9CC05C9-5E22-47CE-8C77-441BE8A40AE5}" destId="{F104E5AD-E446-4FBC-987C-DF76253FF360}" srcOrd="1" destOrd="0" presId="urn:microsoft.com/office/officeart/2005/8/layout/hList2"/>
    <dgm:cxn modelId="{6955E4B8-7376-4E3D-83A8-1938A9661882}" type="presParOf" srcId="{A9CC05C9-5E22-47CE-8C77-441BE8A40AE5}" destId="{9EAED977-B331-475D-9868-B720A226509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651C-734F-4207-A0F5-5117C1CD89BB}">
      <dsp:nvSpPr>
        <dsp:cNvPr id="0" name=""/>
        <dsp:cNvSpPr/>
      </dsp:nvSpPr>
      <dsp:spPr>
        <a:xfrm rot="16200000">
          <a:off x="-2346553" y="3527223"/>
          <a:ext cx="5350478" cy="60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7046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Technical </a:t>
          </a:r>
          <a:r>
            <a:rPr lang="de-DE" sz="2100" kern="1200" dirty="0" err="1"/>
            <a:t>system</a:t>
          </a:r>
          <a:r>
            <a:rPr lang="de-DE" sz="2100" kern="1200" dirty="0"/>
            <a:t> </a:t>
          </a:r>
          <a:r>
            <a:rPr lang="de-DE" sz="2100" kern="1200" dirty="0" err="1"/>
            <a:t>and</a:t>
          </a:r>
          <a:r>
            <a:rPr lang="de-DE" sz="2100" kern="1200" dirty="0"/>
            <a:t> </a:t>
          </a:r>
          <a:r>
            <a:rPr lang="de-DE" sz="2100" kern="1200" dirty="0" err="1"/>
            <a:t>infrastructure</a:t>
          </a:r>
          <a:r>
            <a:rPr lang="de-DE" sz="2100" kern="1200" dirty="0"/>
            <a:t> </a:t>
          </a:r>
          <a:r>
            <a:rPr lang="de-DE" sz="2100" kern="1200" dirty="0" err="1"/>
            <a:t>use</a:t>
          </a:r>
          <a:r>
            <a:rPr lang="de-DE" sz="2100" kern="1200" dirty="0"/>
            <a:t> </a:t>
          </a:r>
          <a:r>
            <a:rPr lang="de-DE" sz="2100" kern="1200" dirty="0" err="1"/>
            <a:t>cases</a:t>
          </a:r>
          <a:endParaRPr lang="de-DE" sz="2100" kern="1200" dirty="0"/>
        </a:p>
      </dsp:txBody>
      <dsp:txXfrm>
        <a:off x="-2346553" y="3527223"/>
        <a:ext cx="5350478" cy="608934"/>
      </dsp:txXfrm>
    </dsp:sp>
    <dsp:sp modelId="{C7493A9A-443A-4B92-82FC-43BE160549BE}">
      <dsp:nvSpPr>
        <dsp:cNvPr id="0" name=""/>
        <dsp:cNvSpPr/>
      </dsp:nvSpPr>
      <dsp:spPr>
        <a:xfrm>
          <a:off x="633153" y="1156451"/>
          <a:ext cx="3033138" cy="53504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537046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solidFill>
                <a:schemeClr val="bg1"/>
              </a:solidFill>
            </a:rPr>
            <a:t>EGNOS </a:t>
          </a:r>
          <a:r>
            <a:rPr lang="de-DE" sz="1700" kern="1200" dirty="0" err="1">
              <a:solidFill>
                <a:schemeClr val="bg1"/>
              </a:solidFill>
            </a:rPr>
            <a:t>system</a:t>
          </a:r>
          <a:r>
            <a:rPr lang="de-DE" sz="1700" kern="1200" dirty="0">
              <a:solidFill>
                <a:schemeClr val="bg1"/>
              </a:solidFill>
            </a:rPr>
            <a:t> </a:t>
          </a:r>
          <a:r>
            <a:rPr lang="de-DE" sz="1700" kern="1200" dirty="0" err="1">
              <a:solidFill>
                <a:schemeClr val="bg1"/>
              </a:solidFill>
            </a:rPr>
            <a:t>degradation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solidFill>
                <a:schemeClr val="bg1"/>
              </a:solidFill>
            </a:rPr>
            <a:t>Lost GNSS </a:t>
          </a:r>
          <a:r>
            <a:rPr lang="de-DE" sz="1700" kern="1200" dirty="0" err="1">
              <a:solidFill>
                <a:schemeClr val="bg1"/>
              </a:solidFill>
            </a:rPr>
            <a:t>signal</a:t>
          </a:r>
          <a:r>
            <a:rPr lang="de-DE" sz="1700" kern="1200" dirty="0">
              <a:solidFill>
                <a:schemeClr val="bg1"/>
              </a:solidFill>
            </a:rPr>
            <a:t> (</a:t>
          </a:r>
          <a:r>
            <a:rPr lang="de-DE" sz="1700" kern="1200" dirty="0" err="1">
              <a:solidFill>
                <a:schemeClr val="bg1"/>
              </a:solidFill>
            </a:rPr>
            <a:t>loss</a:t>
          </a:r>
          <a:r>
            <a:rPr lang="de-DE" sz="1700" kern="1200" dirty="0">
              <a:solidFill>
                <a:schemeClr val="bg1"/>
              </a:solidFill>
            </a:rPr>
            <a:t> </a:t>
          </a:r>
          <a:r>
            <a:rPr lang="de-DE" sz="1700" kern="1200" dirty="0" err="1">
              <a:solidFill>
                <a:schemeClr val="bg1"/>
              </a:solidFill>
            </a:rPr>
            <a:t>of</a:t>
          </a:r>
          <a:r>
            <a:rPr lang="de-DE" sz="1700" kern="1200" dirty="0">
              <a:solidFill>
                <a:schemeClr val="bg1"/>
              </a:solidFill>
            </a:rPr>
            <a:t> lock) at </a:t>
          </a:r>
          <a:r>
            <a:rPr lang="de-DE" sz="1700" kern="1200" dirty="0" err="1">
              <a:solidFill>
                <a:schemeClr val="bg1"/>
              </a:solidFill>
            </a:rPr>
            <a:t>ground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>
              <a:solidFill>
                <a:schemeClr val="bg1"/>
              </a:solidFill>
            </a:rPr>
            <a:t>Lost GNSS </a:t>
          </a:r>
          <a:r>
            <a:rPr lang="de-DE" sz="1700" kern="1200" dirty="0" err="1">
              <a:solidFill>
                <a:schemeClr val="bg1"/>
              </a:solidFill>
            </a:rPr>
            <a:t>signal</a:t>
          </a:r>
          <a:r>
            <a:rPr lang="de-DE" sz="1700" kern="1200" dirty="0">
              <a:solidFill>
                <a:schemeClr val="bg1"/>
              </a:solidFill>
            </a:rPr>
            <a:t> (</a:t>
          </a:r>
          <a:r>
            <a:rPr lang="de-DE" sz="1700" kern="1200" dirty="0" err="1">
              <a:solidFill>
                <a:schemeClr val="bg1"/>
              </a:solidFill>
            </a:rPr>
            <a:t>loss</a:t>
          </a:r>
          <a:r>
            <a:rPr lang="de-DE" sz="1700" kern="1200" dirty="0">
              <a:solidFill>
                <a:schemeClr val="bg1"/>
              </a:solidFill>
            </a:rPr>
            <a:t> </a:t>
          </a:r>
          <a:r>
            <a:rPr lang="de-DE" sz="1700" kern="1200" dirty="0" err="1">
              <a:solidFill>
                <a:schemeClr val="bg1"/>
              </a:solidFill>
            </a:rPr>
            <a:t>of</a:t>
          </a:r>
          <a:r>
            <a:rPr lang="de-DE" sz="1700" kern="1200" dirty="0">
              <a:solidFill>
                <a:schemeClr val="bg1"/>
              </a:solidFill>
            </a:rPr>
            <a:t> lock) at LEO </a:t>
          </a:r>
          <a:r>
            <a:rPr lang="de-DE" sz="1700" kern="1200" dirty="0" err="1">
              <a:solidFill>
                <a:schemeClr val="bg1"/>
              </a:solidFill>
            </a:rPr>
            <a:t>orbit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1"/>
              </a:solidFill>
            </a:rPr>
            <a:t>Lost communication signals 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solidFill>
                <a:schemeClr val="bg1"/>
              </a:solidFill>
            </a:rPr>
            <a:t>HF </a:t>
          </a:r>
          <a:r>
            <a:rPr lang="de-DE" sz="1700" kern="1200" dirty="0" err="1" smtClean="0">
              <a:solidFill>
                <a:schemeClr val="bg1"/>
              </a:solidFill>
            </a:rPr>
            <a:t>communication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1"/>
              </a:solidFill>
            </a:rPr>
            <a:t>Performance degradation of network RTK 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1"/>
              </a:solidFill>
            </a:rPr>
            <a:t>Degraded positioning accuracy for stationary appl.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1"/>
              </a:solidFill>
            </a:rPr>
            <a:t>Degraded positioning accuracy for mobile appl.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1"/>
              </a:solidFill>
            </a:rPr>
            <a:t>Model degradation in single frequency positioning</a:t>
          </a:r>
          <a:endParaRPr lang="de-DE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solidFill>
                <a:schemeClr val="bg1"/>
              </a:solidFill>
            </a:rPr>
            <a:t>GBAS </a:t>
          </a:r>
          <a:r>
            <a:rPr lang="de-DE" sz="1700" kern="1200" dirty="0" err="1" smtClean="0">
              <a:solidFill>
                <a:schemeClr val="bg1"/>
              </a:solidFill>
            </a:rPr>
            <a:t>hazardous</a:t>
          </a:r>
          <a:r>
            <a:rPr lang="de-DE" sz="1700" kern="1200" dirty="0" smtClean="0">
              <a:solidFill>
                <a:schemeClr val="bg1"/>
              </a:solidFill>
            </a:rPr>
            <a:t> </a:t>
          </a:r>
          <a:r>
            <a:rPr lang="de-DE" sz="1700" kern="1200" dirty="0" err="1" smtClean="0">
              <a:solidFill>
                <a:schemeClr val="bg1"/>
              </a:solidFill>
            </a:rPr>
            <a:t>misleading</a:t>
          </a:r>
          <a:r>
            <a:rPr lang="de-DE" sz="1700" kern="1200" dirty="0" smtClean="0">
              <a:solidFill>
                <a:schemeClr val="bg1"/>
              </a:solidFill>
            </a:rPr>
            <a:t> </a:t>
          </a:r>
          <a:r>
            <a:rPr lang="de-DE" sz="1700" kern="1200" dirty="0" err="1" smtClean="0">
              <a:solidFill>
                <a:schemeClr val="bg1"/>
              </a:solidFill>
            </a:rPr>
            <a:t>information</a:t>
          </a:r>
          <a:endParaRPr lang="de-DE" sz="1700" kern="1200" dirty="0">
            <a:solidFill>
              <a:schemeClr val="bg1"/>
            </a:solidFill>
          </a:endParaRPr>
        </a:p>
      </dsp:txBody>
      <dsp:txXfrm>
        <a:off x="633153" y="1156451"/>
        <a:ext cx="3033138" cy="5350478"/>
      </dsp:txXfrm>
    </dsp:sp>
    <dsp:sp modelId="{0F125B9F-22E2-4437-92DE-39B0A183C4A8}">
      <dsp:nvSpPr>
        <dsp:cNvPr id="0" name=""/>
        <dsp:cNvSpPr/>
      </dsp:nvSpPr>
      <dsp:spPr>
        <a:xfrm>
          <a:off x="24218" y="352658"/>
          <a:ext cx="1217868" cy="1217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D977-B331-475D-9868-B720A2265099}">
      <dsp:nvSpPr>
        <dsp:cNvPr id="0" name=""/>
        <dsp:cNvSpPr/>
      </dsp:nvSpPr>
      <dsp:spPr>
        <a:xfrm rot="16200000">
          <a:off x="-2263181" y="3551936"/>
          <a:ext cx="5350478" cy="76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326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/>
            <a:t>Natural </a:t>
          </a:r>
          <a:r>
            <a:rPr lang="de-DE" sz="2800" kern="1200" dirty="0" err="1"/>
            <a:t>envirionment</a:t>
          </a:r>
          <a:r>
            <a:rPr lang="de-DE" sz="2800" kern="1200" dirty="0"/>
            <a:t> </a:t>
          </a:r>
          <a:r>
            <a:rPr lang="de-DE" sz="2800" kern="1200" dirty="0" err="1"/>
            <a:t>use</a:t>
          </a:r>
          <a:r>
            <a:rPr lang="de-DE" sz="2800" kern="1200" dirty="0"/>
            <a:t> </a:t>
          </a:r>
          <a:r>
            <a:rPr lang="de-DE" sz="2800" kern="1200" dirty="0" err="1"/>
            <a:t>cases</a:t>
          </a:r>
          <a:endParaRPr lang="de-DE" sz="2800" kern="1200" dirty="0"/>
        </a:p>
      </dsp:txBody>
      <dsp:txXfrm>
        <a:off x="-2263181" y="3551936"/>
        <a:ext cx="5350478" cy="763391"/>
      </dsp:txXfrm>
    </dsp:sp>
    <dsp:sp modelId="{F104E5AD-E446-4FBC-987C-DF76253FF360}">
      <dsp:nvSpPr>
        <dsp:cNvPr id="0" name=""/>
        <dsp:cNvSpPr/>
      </dsp:nvSpPr>
      <dsp:spPr>
        <a:xfrm>
          <a:off x="793753" y="1258393"/>
          <a:ext cx="3802499" cy="535047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7326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>
              <a:solidFill>
                <a:schemeClr val="bg1"/>
              </a:solidFill>
            </a:rPr>
            <a:t>Ionosphere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response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to</a:t>
          </a:r>
          <a:r>
            <a:rPr lang="de-DE" sz="1900" kern="1200" dirty="0">
              <a:solidFill>
                <a:schemeClr val="bg1"/>
              </a:solidFill>
            </a:rPr>
            <a:t> solar </a:t>
          </a:r>
          <a:r>
            <a:rPr lang="de-DE" sz="1900" kern="1200" dirty="0" err="1">
              <a:solidFill>
                <a:schemeClr val="bg1"/>
              </a:solidFill>
            </a:rPr>
            <a:t>flares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>
              <a:solidFill>
                <a:schemeClr val="bg1"/>
              </a:solidFill>
            </a:rPr>
            <a:t>Ionosphere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response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to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radio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bursts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>
              <a:solidFill>
                <a:schemeClr val="bg1"/>
              </a:solidFill>
            </a:rPr>
            <a:t>Ionosphere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response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to</a:t>
          </a:r>
          <a:r>
            <a:rPr lang="de-DE" sz="1900" kern="1200" dirty="0">
              <a:solidFill>
                <a:schemeClr val="bg1"/>
              </a:solidFill>
            </a:rPr>
            <a:t> CME, CIR, </a:t>
          </a:r>
          <a:r>
            <a:rPr lang="de-DE" sz="1900" kern="1200" dirty="0" err="1">
              <a:solidFill>
                <a:schemeClr val="bg1"/>
              </a:solidFill>
            </a:rPr>
            <a:t>etc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>
              <a:solidFill>
                <a:schemeClr val="bg1"/>
              </a:solidFill>
            </a:rPr>
            <a:t>Small </a:t>
          </a:r>
          <a:r>
            <a:rPr lang="de-DE" sz="1900" kern="1200" dirty="0" err="1">
              <a:solidFill>
                <a:schemeClr val="bg1"/>
              </a:solidFill>
            </a:rPr>
            <a:t>scale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irregularities</a:t>
          </a:r>
          <a:r>
            <a:rPr lang="de-DE" sz="1900" kern="1200" dirty="0">
              <a:solidFill>
                <a:schemeClr val="bg1"/>
              </a:solidFill>
            </a:rPr>
            <a:t> (</a:t>
          </a:r>
          <a:r>
            <a:rPr lang="de-DE" sz="1900" kern="1200" dirty="0" err="1">
              <a:solidFill>
                <a:schemeClr val="bg1"/>
              </a:solidFill>
            </a:rPr>
            <a:t>causing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signal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scintillation</a:t>
          </a:r>
          <a:r>
            <a:rPr lang="de-DE" sz="1900" kern="1200" dirty="0">
              <a:solidFill>
                <a:schemeClr val="bg1"/>
              </a:solidFill>
            </a:rPr>
            <a:t>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solidFill>
                <a:schemeClr val="bg1"/>
              </a:solidFill>
            </a:rPr>
            <a:t>Equatorial</a:t>
          </a:r>
          <a:r>
            <a:rPr lang="de-DE" sz="1900" kern="1200" dirty="0" smtClean="0">
              <a:solidFill>
                <a:schemeClr val="bg1"/>
              </a:solidFill>
            </a:rPr>
            <a:t> </a:t>
          </a:r>
          <a:r>
            <a:rPr lang="de-DE" sz="1900" kern="1200" dirty="0" err="1" smtClean="0">
              <a:solidFill>
                <a:schemeClr val="bg1"/>
              </a:solidFill>
            </a:rPr>
            <a:t>plasma</a:t>
          </a:r>
          <a:r>
            <a:rPr lang="de-DE" sz="1900" kern="1200" dirty="0" smtClean="0">
              <a:solidFill>
                <a:schemeClr val="bg1"/>
              </a:solidFill>
            </a:rPr>
            <a:t> </a:t>
          </a:r>
          <a:r>
            <a:rPr lang="de-DE" sz="1900" kern="1200" dirty="0" err="1" smtClean="0">
              <a:solidFill>
                <a:schemeClr val="bg1"/>
              </a:solidFill>
            </a:rPr>
            <a:t>depletions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>
              <a:solidFill>
                <a:schemeClr val="bg1"/>
              </a:solidFill>
            </a:rPr>
            <a:t>MSTID/ LSTID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>
              <a:solidFill>
                <a:schemeClr val="bg1"/>
              </a:solidFill>
            </a:rPr>
            <a:t>Planetary </a:t>
          </a:r>
          <a:r>
            <a:rPr lang="de-DE" sz="1900" kern="1200" dirty="0" err="1">
              <a:solidFill>
                <a:schemeClr val="bg1"/>
              </a:solidFill>
            </a:rPr>
            <a:t>waves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>
              <a:solidFill>
                <a:schemeClr val="bg1"/>
              </a:solidFill>
            </a:rPr>
            <a:t>Gradients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>
              <a:solidFill>
                <a:schemeClr val="bg1"/>
              </a:solidFill>
            </a:rPr>
            <a:t>Ionosphere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 smtClean="0">
              <a:solidFill>
                <a:schemeClr val="bg1"/>
              </a:solidFill>
            </a:rPr>
            <a:t>modelling</a:t>
          </a:r>
          <a:endParaRPr lang="de-DE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>
              <a:solidFill>
                <a:schemeClr val="bg1"/>
              </a:solidFill>
            </a:rPr>
            <a:t>Deviation </a:t>
          </a:r>
          <a:r>
            <a:rPr lang="de-DE" sz="1900" kern="1200" dirty="0" err="1">
              <a:solidFill>
                <a:schemeClr val="bg1"/>
              </a:solidFill>
            </a:rPr>
            <a:t>from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quiet</a:t>
          </a:r>
          <a:r>
            <a:rPr lang="de-DE" sz="1900" kern="1200" dirty="0">
              <a:solidFill>
                <a:schemeClr val="bg1"/>
              </a:solidFill>
            </a:rPr>
            <a:t> </a:t>
          </a:r>
          <a:r>
            <a:rPr lang="de-DE" sz="1900" kern="1200" dirty="0" err="1">
              <a:solidFill>
                <a:schemeClr val="bg1"/>
              </a:solidFill>
            </a:rPr>
            <a:t>conditions</a:t>
          </a:r>
          <a:endParaRPr lang="de-DE" sz="1900" kern="1200" dirty="0">
            <a:solidFill>
              <a:schemeClr val="bg1"/>
            </a:solidFill>
          </a:endParaRPr>
        </a:p>
      </dsp:txBody>
      <dsp:txXfrm>
        <a:off x="793753" y="1258393"/>
        <a:ext cx="3802499" cy="5350478"/>
      </dsp:txXfrm>
    </dsp:sp>
    <dsp:sp modelId="{B7255C6D-BE79-43AF-8722-C635E940E8B1}">
      <dsp:nvSpPr>
        <dsp:cNvPr id="0" name=""/>
        <dsp:cNvSpPr/>
      </dsp:nvSpPr>
      <dsp:spPr>
        <a:xfrm>
          <a:off x="30362" y="250716"/>
          <a:ext cx="1526782" cy="15267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19.11.2019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of ionospheric indices in the frame of ESA Space Weather Network activities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en-GB" dirty="0"/>
              <a:t>. </a:t>
            </a:r>
            <a:r>
              <a:rPr lang="en-GB" dirty="0" smtClean="0"/>
              <a:t>Borries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B. </a:t>
            </a:r>
            <a:r>
              <a:rPr lang="en-GB" dirty="0" smtClean="0"/>
              <a:t>Dziak-Jankowska</a:t>
            </a:r>
            <a:r>
              <a:rPr lang="en-GB" baseline="30000" dirty="0" smtClean="0"/>
              <a:t>5</a:t>
            </a:r>
            <a:r>
              <a:rPr lang="en-GB" dirty="0" smtClean="0"/>
              <a:t>, A. Garcia-Rigo</a:t>
            </a:r>
            <a:r>
              <a:rPr lang="en-GB" baseline="30000" dirty="0" smtClean="0"/>
              <a:t>6</a:t>
            </a:r>
            <a:r>
              <a:rPr lang="en-GB" dirty="0" smtClean="0"/>
              <a:t>, K.S. Jacobsen</a:t>
            </a:r>
            <a:r>
              <a:rPr lang="en-GB" baseline="30000" dirty="0" smtClean="0"/>
              <a:t>4</a:t>
            </a:r>
            <a:r>
              <a:rPr lang="en-GB" dirty="0" smtClean="0"/>
              <a:t>, G. Kervalishvili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/>
              <a:t>I. </a:t>
            </a:r>
            <a:r>
              <a:rPr lang="en-GB" dirty="0" smtClean="0"/>
              <a:t>Tsagouri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V. </a:t>
            </a:r>
            <a:r>
              <a:rPr lang="en-GB" dirty="0" smtClean="0"/>
              <a:t>Wilken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de-DE" dirty="0" smtClean="0"/>
              <a:t>N. Jakowski</a:t>
            </a:r>
            <a:r>
              <a:rPr lang="en-GB" baseline="30000" dirty="0"/>
              <a:t>1</a:t>
            </a:r>
            <a:r>
              <a:rPr lang="de-DE" dirty="0" smtClean="0"/>
              <a:t>, M. Hernández-Pajares</a:t>
            </a:r>
            <a:r>
              <a:rPr lang="en-GB" baseline="30000" dirty="0"/>
              <a:t>6</a:t>
            </a:r>
            <a:endParaRPr lang="en-GB" baseline="30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2" name="Textfeld 1"/>
          <p:cNvSpPr txBox="1"/>
          <p:nvPr/>
        </p:nvSpPr>
        <p:spPr>
          <a:xfrm>
            <a:off x="768995" y="3645818"/>
            <a:ext cx="633670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1) German Aerospace Center (DLR)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2) German Research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Centre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Geosciences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(GFZ)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3) National Observatory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Athens (NOA)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Norwegian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Mapping Authority (NMA)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5) Space </a:t>
            </a:r>
            <a:r>
              <a:rPr lang="de-DE" dirty="0">
                <a:latin typeface="Arial" pitchFamily="34" charset="0"/>
                <a:cs typeface="Arial" pitchFamily="34" charset="0"/>
              </a:rPr>
              <a:t>Research Center,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Polish</a:t>
            </a:r>
            <a:r>
              <a:rPr lang="de-DE" dirty="0">
                <a:latin typeface="Arial" pitchFamily="34" charset="0"/>
                <a:cs typeface="Arial" pitchFamily="34" charset="0"/>
              </a:rPr>
              <a:t> Academy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dirty="0">
                <a:latin typeface="Arial" pitchFamily="34" charset="0"/>
                <a:cs typeface="Arial" pitchFamily="34" charset="0"/>
              </a:rPr>
              <a:t> Science (SRC)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6) University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Catalonia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(UPC)</a:t>
            </a:r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			</a:t>
            </a:r>
            <a:r>
              <a:rPr lang="de-DE" dirty="0" err="1" smtClean="0"/>
              <a:t>and</a:t>
            </a:r>
            <a:r>
              <a:rPr lang="de-DE" dirty="0" smtClean="0"/>
              <a:t> 			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ionosphere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analysed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Technical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ionospheric</a:t>
            </a:r>
            <a:r>
              <a:rPr lang="de-DE" dirty="0" smtClean="0"/>
              <a:t> </a:t>
            </a:r>
            <a:r>
              <a:rPr lang="de-DE" dirty="0" err="1" smtClean="0"/>
              <a:t>perturbations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natural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ionosphere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described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do not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lIns="72000" tIns="144000" rIns="72000"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quiet</a:t>
            </a:r>
            <a:r>
              <a:rPr lang="de-DE" dirty="0" smtClean="0"/>
              <a:t>, moderate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severe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ionosphere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recommended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individual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thresholds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 (Technical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indices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cases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complemented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future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Introduction and Objectives</a:t>
            </a:r>
          </a:p>
          <a:p>
            <a:r>
              <a:rPr lang="en-GB" dirty="0" smtClean="0"/>
              <a:t>Description </a:t>
            </a:r>
            <a:r>
              <a:rPr lang="en-GB" dirty="0"/>
              <a:t>&amp; Classification of </a:t>
            </a:r>
            <a:r>
              <a:rPr lang="en-GB" dirty="0" smtClean="0"/>
              <a:t>indices</a:t>
            </a:r>
          </a:p>
          <a:p>
            <a:r>
              <a:rPr lang="en-GB" dirty="0" smtClean="0"/>
              <a:t>Case study Sept. 2017</a:t>
            </a:r>
            <a:endParaRPr lang="en-GB" dirty="0" smtClean="0"/>
          </a:p>
          <a:p>
            <a:r>
              <a:rPr lang="en-GB" dirty="0" smtClean="0"/>
              <a:t>Description </a:t>
            </a:r>
            <a:r>
              <a:rPr lang="en-GB" dirty="0" smtClean="0"/>
              <a:t>of use cases</a:t>
            </a:r>
          </a:p>
          <a:p>
            <a:r>
              <a:rPr lang="en-GB" dirty="0" smtClean="0"/>
              <a:t>Index application matrix</a:t>
            </a:r>
          </a:p>
          <a:p>
            <a:r>
              <a:rPr lang="en-GB" dirty="0" smtClean="0"/>
              <a:t>Summary and Conclusions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Objectives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539579" cy="4338000"/>
          </a:xfrm>
        </p:spPr>
        <p:txBody>
          <a:bodyPr/>
          <a:lstStyle/>
          <a:p>
            <a:pPr lvl="0"/>
            <a:r>
              <a:rPr lang="en-US" dirty="0"/>
              <a:t>generation of a catalogue of ionospheric indices their capabilities, performance and range </a:t>
            </a:r>
            <a:endParaRPr lang="de-DE" dirty="0"/>
          </a:p>
          <a:p>
            <a:pPr lvl="0"/>
            <a:r>
              <a:rPr lang="en-US" dirty="0"/>
              <a:t>generate a comprehensive knowledge on applicability of the currently available indices through:</a:t>
            </a:r>
            <a:endParaRPr lang="de-DE" dirty="0"/>
          </a:p>
          <a:p>
            <a:pPr lvl="1"/>
            <a:r>
              <a:rPr lang="en-US" dirty="0"/>
              <a:t>dedicated review of ionospheric indices described in scientific journals</a:t>
            </a:r>
            <a:endParaRPr lang="de-DE" dirty="0"/>
          </a:p>
          <a:p>
            <a:pPr lvl="1"/>
            <a:r>
              <a:rPr lang="en-US" dirty="0"/>
              <a:t>assessing the applicability of indices for different situations of ionospheric disturbances</a:t>
            </a:r>
            <a:endParaRPr lang="de-DE" dirty="0"/>
          </a:p>
          <a:p>
            <a:pPr lvl="1"/>
            <a:r>
              <a:rPr lang="en-US" dirty="0"/>
              <a:t>assessing the applicability of indices for different situations of ionosphere impact on technical systems</a:t>
            </a:r>
            <a:endParaRPr lang="de-DE" dirty="0"/>
          </a:p>
          <a:p>
            <a:pPr lvl="0"/>
            <a:r>
              <a:rPr lang="en-US" dirty="0"/>
              <a:t>Support for generation of ionospheric scales </a:t>
            </a:r>
            <a:r>
              <a:rPr lang="de-DE" dirty="0">
                <a:sym typeface="Wingdings"/>
              </a:rPr>
              <a:t></a:t>
            </a:r>
            <a:r>
              <a:rPr lang="en-US" dirty="0"/>
              <a:t> preparatory work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7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18" y="-170606"/>
            <a:ext cx="3744416" cy="3096345"/>
          </a:xfrm>
          <a:prstGeom prst="rect">
            <a:avLst/>
          </a:prstGeom>
        </p:spPr>
      </p:pic>
      <p:pic>
        <p:nvPicPr>
          <p:cNvPr id="6" name="Grafik 5" descr="thumbna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19" y="189434"/>
            <a:ext cx="2886075" cy="29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77" y="2637706"/>
            <a:ext cx="3682365" cy="2761615"/>
          </a:xfrm>
          <a:prstGeom prst="rect">
            <a:avLst/>
          </a:prstGeom>
          <a:noFill/>
        </p:spPr>
      </p:pic>
      <p:pic>
        <p:nvPicPr>
          <p:cNvPr id="8" name="Picture 3" descr="storm 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169595" y="4653931"/>
            <a:ext cx="3191444" cy="2205658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2" y="2249011"/>
            <a:ext cx="2491433" cy="3150310"/>
          </a:xfrm>
          <a:prstGeom prst="rect">
            <a:avLst/>
          </a:prstGeom>
          <a:noFill/>
        </p:spPr>
      </p:pic>
      <p:pic>
        <p:nvPicPr>
          <p:cNvPr id="9" name="Grafik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39" y="3749749"/>
            <a:ext cx="2785220" cy="2776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Description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243435" cy="4338000"/>
          </a:xfrm>
        </p:spPr>
        <p:txBody>
          <a:bodyPr/>
          <a:lstStyle/>
          <a:p>
            <a:r>
              <a:rPr lang="de-DE" dirty="0" smtClean="0"/>
              <a:t>19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/ </a:t>
            </a:r>
            <a:r>
              <a:rPr lang="de-DE" dirty="0" err="1" smtClean="0"/>
              <a:t>operated</a:t>
            </a:r>
            <a:r>
              <a:rPr lang="de-DE" dirty="0" smtClean="0"/>
              <a:t> in </a:t>
            </a:r>
            <a:r>
              <a:rPr lang="de-DE" dirty="0" smtClean="0"/>
              <a:t>Europe</a:t>
            </a:r>
          </a:p>
          <a:p>
            <a:endParaRPr lang="de-DE" dirty="0" smtClean="0"/>
          </a:p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b="1" dirty="0" err="1" smtClean="0"/>
              <a:t>ionosphere</a:t>
            </a:r>
            <a:r>
              <a:rPr lang="de-DE" b="1" dirty="0" smtClean="0"/>
              <a:t> </a:t>
            </a:r>
            <a:r>
              <a:rPr lang="de-DE" b="1" dirty="0" err="1" smtClean="0"/>
              <a:t>observations</a:t>
            </a:r>
            <a:r>
              <a:rPr lang="de-DE" dirty="0" smtClean="0"/>
              <a:t>,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ionosondes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GNSS</a:t>
            </a:r>
          </a:p>
          <a:p>
            <a:endParaRPr lang="de-DE" dirty="0" smtClean="0"/>
          </a:p>
          <a:p>
            <a:r>
              <a:rPr lang="de-DE" dirty="0" smtClean="0"/>
              <a:t>Sensible </a:t>
            </a:r>
            <a:r>
              <a:rPr lang="de-DE" dirty="0" err="1" smtClean="0"/>
              <a:t>to</a:t>
            </a:r>
            <a:r>
              <a:rPr lang="de-DE" dirty="0" smtClean="0"/>
              <a:t> different </a:t>
            </a:r>
            <a:r>
              <a:rPr lang="de-DE" dirty="0" err="1" smtClean="0"/>
              <a:t>kinds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ionosphere</a:t>
            </a:r>
            <a:r>
              <a:rPr lang="de-DE" dirty="0" smtClean="0"/>
              <a:t> </a:t>
            </a:r>
            <a:r>
              <a:rPr lang="de-DE" dirty="0" err="1" smtClean="0"/>
              <a:t>perturbations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30161"/>
              </p:ext>
            </p:extLst>
          </p:nvPr>
        </p:nvGraphicFramePr>
        <p:xfrm>
          <a:off x="4873451" y="29487"/>
          <a:ext cx="7272808" cy="63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Index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Name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W-indes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Ionospheric Weather W 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DIAS R12eff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DIAS Effective Sunspot Number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ROTI/ </a:t>
                      </a:r>
                      <a:r>
                        <a:rPr lang="de-DE" dirty="0" err="1" smtClean="0"/>
                        <a:t>ROTI@ground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Rate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Change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TEC 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DIXSG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Disturbance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Ionosphere</a:t>
                      </a:r>
                      <a:r>
                        <a:rPr lang="de-DE" baseline="0" dirty="0" smtClean="0"/>
                        <a:t> Index – </a:t>
                      </a:r>
                      <a:r>
                        <a:rPr lang="de-DE" baseline="0" dirty="0" err="1" smtClean="0"/>
                        <a:t>Spatial</a:t>
                      </a:r>
                      <a:r>
                        <a:rPr lang="de-DE" baseline="0" dirty="0" smtClean="0"/>
                        <a:t> Gradient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SRMTID/SSMTID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Single Receiver Medium </a:t>
                      </a:r>
                      <a:r>
                        <a:rPr lang="de-DE" dirty="0" err="1" smtClean="0"/>
                        <a:t>Scale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Travelling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Ionospheric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Disturbance</a:t>
                      </a:r>
                      <a:r>
                        <a:rPr lang="de-DE" dirty="0" smtClean="0"/>
                        <a:t> Index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Single </a:t>
                      </a:r>
                      <a:r>
                        <a:rPr lang="de-DE" dirty="0" err="1" smtClean="0"/>
                        <a:t>Satellite</a:t>
                      </a:r>
                      <a:r>
                        <a:rPr lang="de-DE" dirty="0" smtClean="0"/>
                        <a:t> Medium </a:t>
                      </a:r>
                      <a:r>
                        <a:rPr lang="de-DE" dirty="0" err="1" smtClean="0"/>
                        <a:t>Scale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Travelling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Ionospheric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Disturbance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GEC/ </a:t>
                      </a:r>
                      <a:r>
                        <a:rPr lang="de-DE" dirty="0" err="1" smtClean="0"/>
                        <a:t>dGEC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Global </a:t>
                      </a:r>
                      <a:r>
                        <a:rPr lang="de-DE" dirty="0" err="1" smtClean="0"/>
                        <a:t>Electron</a:t>
                      </a:r>
                      <a:r>
                        <a:rPr lang="de-DE" dirty="0" smtClean="0"/>
                        <a:t> Content (Rate)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SOLERA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SOLar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Euv</a:t>
                      </a:r>
                      <a:r>
                        <a:rPr lang="en-US" sz="1800" kern="1200" dirty="0" smtClean="0">
                          <a:effectLst/>
                        </a:rPr>
                        <a:t> flux </a:t>
                      </a:r>
                      <a:r>
                        <a:rPr lang="en-US" sz="1800" kern="1200" dirty="0" err="1" smtClean="0">
                          <a:effectLst/>
                        </a:rPr>
                        <a:t>RAte</a:t>
                      </a:r>
                      <a:r>
                        <a:rPr lang="en-US" sz="1800" kern="1200" dirty="0" smtClean="0">
                          <a:effectLst/>
                        </a:rPr>
                        <a:t> GNSS proxy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SISTED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Sunlit Ionosphere Sudden TEC Enhancement Detector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IBI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Ionospheric Bubble 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AATR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Along Arc TEC Rate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Dfu</a:t>
                      </a:r>
                      <a:r>
                        <a:rPr lang="de-DE" dirty="0" smtClean="0"/>
                        <a:t>/ </a:t>
                      </a:r>
                      <a:r>
                        <a:rPr lang="de-DE" dirty="0" err="1" smtClean="0"/>
                        <a:t>Dfl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effectLst/>
                        </a:rPr>
                        <a:t>DfoF2-upper </a:t>
                      </a:r>
                      <a:r>
                        <a:rPr lang="de-DE" sz="1800" kern="1200" dirty="0" err="1" smtClean="0">
                          <a:effectLst/>
                        </a:rPr>
                        <a:t>and</a:t>
                      </a:r>
                      <a:r>
                        <a:rPr lang="de-DE" sz="1800" kern="1200" dirty="0" smtClean="0">
                          <a:effectLst/>
                        </a:rPr>
                        <a:t> </a:t>
                      </a:r>
                      <a:r>
                        <a:rPr lang="de-DE" sz="1800" kern="1200" dirty="0" err="1" smtClean="0">
                          <a:effectLst/>
                        </a:rPr>
                        <a:t>Dfl</a:t>
                      </a:r>
                      <a:r>
                        <a:rPr lang="de-DE" sz="1800" kern="1200" dirty="0" smtClean="0">
                          <a:effectLst/>
                        </a:rPr>
                        <a:t>: DfoF2-lower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S4/ </a:t>
                      </a:r>
                      <a:r>
                        <a:rPr lang="de-DE" dirty="0" err="1" smtClean="0"/>
                        <a:t>Sigma_Phi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Scintillation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index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IG12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12-month-running mean of the ionospheric IG </a:t>
                      </a:r>
                      <a:r>
                        <a:rPr lang="en-US" sz="1800" kern="1200" dirty="0" smtClean="0">
                          <a:effectLst/>
                        </a:rPr>
                        <a:t>index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SIDX/ GIXP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Sudden Ionospheric Disturbance </a:t>
                      </a:r>
                      <a:r>
                        <a:rPr lang="en-US" sz="1800" kern="1200" dirty="0" err="1" smtClean="0">
                          <a:effectLst/>
                        </a:rPr>
                        <a:t>indeX</a:t>
                      </a:r>
                      <a:r>
                        <a:rPr lang="en-US" sz="1800" kern="1200" dirty="0" smtClean="0">
                          <a:effectLst/>
                        </a:rPr>
                        <a:t>, Gradient Ionosphere </a:t>
                      </a:r>
                      <a:r>
                        <a:rPr lang="en-US" sz="1800" kern="1200" dirty="0" err="1" smtClean="0">
                          <a:effectLst/>
                        </a:rPr>
                        <a:t>indeX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Desciption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75" y="1413570"/>
            <a:ext cx="96202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9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study</a:t>
            </a:r>
            <a:r>
              <a:rPr lang="de-DE" dirty="0" smtClean="0"/>
              <a:t> September 2017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27" y="1341562"/>
            <a:ext cx="9173054" cy="487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study</a:t>
            </a:r>
            <a:r>
              <a:rPr lang="de-DE" dirty="0" smtClean="0"/>
              <a:t> September 2017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8" y="2689940"/>
            <a:ext cx="57606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1" y="1917626"/>
            <a:ext cx="5833250" cy="430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1248" y="1788053"/>
            <a:ext cx="126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Flare</a:t>
            </a:r>
            <a:r>
              <a:rPr lang="de-DE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impact</a:t>
            </a:r>
            <a:endParaRPr lang="de-DE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mit Pfeil 7"/>
          <p:cNvCxnSpPr>
            <a:stCxn id="3" idx="2"/>
          </p:cNvCxnSpPr>
          <p:nvPr/>
        </p:nvCxnSpPr>
        <p:spPr>
          <a:xfrm>
            <a:off x="1066037" y="2065052"/>
            <a:ext cx="135006" cy="93269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3" idx="2"/>
          </p:cNvCxnSpPr>
          <p:nvPr/>
        </p:nvCxnSpPr>
        <p:spPr>
          <a:xfrm>
            <a:off x="1066037" y="2065052"/>
            <a:ext cx="135006" cy="316494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3" idx="2"/>
          </p:cNvCxnSpPr>
          <p:nvPr/>
        </p:nvCxnSpPr>
        <p:spPr>
          <a:xfrm>
            <a:off x="1066037" y="2065052"/>
            <a:ext cx="5967654" cy="244486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3" idx="2"/>
          </p:cNvCxnSpPr>
          <p:nvPr/>
        </p:nvCxnSpPr>
        <p:spPr>
          <a:xfrm>
            <a:off x="1066037" y="2065052"/>
            <a:ext cx="927094" cy="107671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3" idx="2"/>
          </p:cNvCxnSpPr>
          <p:nvPr/>
        </p:nvCxnSpPr>
        <p:spPr>
          <a:xfrm>
            <a:off x="1066037" y="2065052"/>
            <a:ext cx="927094" cy="32369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3" idx="2"/>
          </p:cNvCxnSpPr>
          <p:nvPr/>
        </p:nvCxnSpPr>
        <p:spPr>
          <a:xfrm>
            <a:off x="1066037" y="2065052"/>
            <a:ext cx="6759742" cy="258887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3" idx="2"/>
          </p:cNvCxnSpPr>
          <p:nvPr/>
        </p:nvCxnSpPr>
        <p:spPr>
          <a:xfrm>
            <a:off x="1066037" y="2065052"/>
            <a:ext cx="5967654" cy="158247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217267" y="1269554"/>
            <a:ext cx="32403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Storm </a:t>
            </a:r>
            <a:r>
              <a:rPr lang="de-DE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de-D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ionosphere</a:t>
            </a:r>
            <a:r>
              <a:rPr lang="de-DE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perturbations</a:t>
            </a:r>
            <a:endParaRPr lang="de-DE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mit Pfeil 23"/>
          <p:cNvCxnSpPr>
            <a:stCxn id="22" idx="2"/>
          </p:cNvCxnSpPr>
          <p:nvPr/>
        </p:nvCxnSpPr>
        <p:spPr>
          <a:xfrm flipH="1">
            <a:off x="2641203" y="1823552"/>
            <a:ext cx="2196244" cy="239833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22" idx="2"/>
          </p:cNvCxnSpPr>
          <p:nvPr/>
        </p:nvCxnSpPr>
        <p:spPr>
          <a:xfrm flipH="1">
            <a:off x="3145259" y="1823552"/>
            <a:ext cx="1692188" cy="239833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2" idx="2"/>
          </p:cNvCxnSpPr>
          <p:nvPr/>
        </p:nvCxnSpPr>
        <p:spPr>
          <a:xfrm flipH="1">
            <a:off x="2641203" y="1823552"/>
            <a:ext cx="2196244" cy="3694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2" idx="2"/>
          </p:cNvCxnSpPr>
          <p:nvPr/>
        </p:nvCxnSpPr>
        <p:spPr>
          <a:xfrm flipH="1">
            <a:off x="3217267" y="1823552"/>
            <a:ext cx="1620180" cy="3694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Gerade Verbindung mit Pfeil 2047"/>
          <p:cNvCxnSpPr>
            <a:stCxn id="22" idx="2"/>
          </p:cNvCxnSpPr>
          <p:nvPr/>
        </p:nvCxnSpPr>
        <p:spPr>
          <a:xfrm>
            <a:off x="4837447" y="1823552"/>
            <a:ext cx="4284476" cy="67013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Gerade Verbindung mit Pfeil 2050"/>
          <p:cNvCxnSpPr>
            <a:stCxn id="22" idx="2"/>
          </p:cNvCxnSpPr>
          <p:nvPr/>
        </p:nvCxnSpPr>
        <p:spPr>
          <a:xfrm>
            <a:off x="4837447" y="1823552"/>
            <a:ext cx="3420380" cy="160624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mit Pfeil 2052"/>
          <p:cNvCxnSpPr>
            <a:stCxn id="22" idx="2"/>
          </p:cNvCxnSpPr>
          <p:nvPr/>
        </p:nvCxnSpPr>
        <p:spPr>
          <a:xfrm>
            <a:off x="4837447" y="1823552"/>
            <a:ext cx="3996444" cy="153593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Gerade Verbindung mit Pfeil 2054"/>
          <p:cNvCxnSpPr>
            <a:stCxn id="22" idx="2"/>
          </p:cNvCxnSpPr>
          <p:nvPr/>
        </p:nvCxnSpPr>
        <p:spPr>
          <a:xfrm>
            <a:off x="4837447" y="1823552"/>
            <a:ext cx="3492388" cy="283037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Gerade Verbindung mit Pfeil 2056"/>
          <p:cNvCxnSpPr>
            <a:stCxn id="22" idx="2"/>
          </p:cNvCxnSpPr>
          <p:nvPr/>
        </p:nvCxnSpPr>
        <p:spPr>
          <a:xfrm>
            <a:off x="4837447" y="1823552"/>
            <a:ext cx="3996444" cy="275837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 smtClean="0"/>
              <a:t>cases</a:t>
            </a:r>
            <a:br>
              <a:rPr lang="en-GB" dirty="0" smtClean="0"/>
            </a:b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83002571"/>
              </p:ext>
            </p:extLst>
          </p:nvPr>
        </p:nvGraphicFramePr>
        <p:xfrm>
          <a:off x="8473851" y="0"/>
          <a:ext cx="3690511" cy="68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657892374"/>
              </p:ext>
            </p:extLst>
          </p:nvPr>
        </p:nvGraphicFramePr>
        <p:xfrm>
          <a:off x="2785219" y="0"/>
          <a:ext cx="4626615" cy="68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08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999" y="648000"/>
            <a:ext cx="2659260" cy="738000"/>
          </a:xfrm>
        </p:spPr>
        <p:txBody>
          <a:bodyPr/>
          <a:lstStyle/>
          <a:p>
            <a:r>
              <a:rPr lang="en-GB" dirty="0"/>
              <a:t>Index application </a:t>
            </a:r>
            <a:r>
              <a:rPr lang="en-GB" dirty="0" smtClean="0"/>
              <a:t>matrix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531467" cy="4338000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on </a:t>
            </a:r>
            <a:r>
              <a:rPr lang="de-DE" dirty="0" err="1" smtClean="0"/>
              <a:t>applicability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all </a:t>
            </a:r>
            <a:r>
              <a:rPr lang="de-DE" dirty="0" err="1" smtClean="0"/>
              <a:t>applicable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indicated</a:t>
            </a:r>
            <a:endParaRPr lang="de-DE" dirty="0" smtClean="0"/>
          </a:p>
          <a:p>
            <a:pPr lvl="1"/>
            <a:r>
              <a:rPr lang="de-DE" dirty="0" smtClean="0"/>
              <a:t>Numbers </a:t>
            </a:r>
            <a:r>
              <a:rPr lang="de-DE" dirty="0" err="1" smtClean="0"/>
              <a:t>indicate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lvl="1"/>
            <a:r>
              <a:rPr lang="de-DE" dirty="0" err="1" smtClean="0"/>
              <a:t>Asterisk</a:t>
            </a:r>
            <a:r>
              <a:rPr lang="de-DE" dirty="0" smtClean="0"/>
              <a:t> </a:t>
            </a:r>
            <a:r>
              <a:rPr lang="de-DE" dirty="0" err="1" smtClean="0"/>
              <a:t>indicate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recommended</a:t>
            </a:r>
            <a:r>
              <a:rPr lang="de-DE" dirty="0" smtClean="0"/>
              <a:t> but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published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47" y="0"/>
            <a:ext cx="5904656" cy="69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Benutzerdefiniert</PresentationFormat>
  <Paragraphs>129</Paragraphs>
  <Slides>10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DLR-Präsentation 16:9 Englisch</vt:lpstr>
      <vt:lpstr>Assessment of ionospheric indices in the frame of ESA Space Weather Network activities</vt:lpstr>
      <vt:lpstr>Outline </vt:lpstr>
      <vt:lpstr>Introduction and Objectives</vt:lpstr>
      <vt:lpstr>Description of indices</vt:lpstr>
      <vt:lpstr>Desciption of indices</vt:lpstr>
      <vt:lpstr>Case study September 2017 space weather event</vt:lpstr>
      <vt:lpstr>Case study September 2017 space weather event</vt:lpstr>
      <vt:lpstr>Use cases </vt:lpstr>
      <vt:lpstr>Index application matrix</vt:lpstr>
      <vt:lpstr>Summary    and    Conclusions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Borries, Claudia</dc:creator>
  <cp:lastModifiedBy>Borries, Claudia</cp:lastModifiedBy>
  <cp:revision>82</cp:revision>
  <dcterms:created xsi:type="dcterms:W3CDTF">2012-06-19T06:51:55Z</dcterms:created>
  <dcterms:modified xsi:type="dcterms:W3CDTF">2019-11-22T00:00:34Z</dcterms:modified>
</cp:coreProperties>
</file>