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
  </p:notesMasterIdLst>
  <p:handoutMasterIdLst>
    <p:handoutMasterId r:id="rId4"/>
  </p:handoutMasterIdLst>
  <p:sldIdLst>
    <p:sldId id="256" r:id="rId2"/>
  </p:sldIdLst>
  <p:sldSz cx="26282650" cy="36004500"/>
  <p:notesSz cx="9220200" cy="6934200"/>
  <p:defaultTextStyle>
    <a:defPPr>
      <a:defRPr lang="en-GB"/>
    </a:defPPr>
    <a:lvl1pPr algn="ctr" defTabSz="436946" rtl="0" eaLnBrk="0" fontAlgn="base" hangingPunct="0">
      <a:spcBef>
        <a:spcPct val="0"/>
      </a:spcBef>
      <a:spcAft>
        <a:spcPct val="0"/>
      </a:spcAft>
      <a:buClr>
        <a:srgbClr val="000000"/>
      </a:buClr>
      <a:buSzPct val="100000"/>
      <a:buFont typeface="Times New Roman" pitchFamily="18" charset="0"/>
      <a:defRPr sz="2300" i="1" kern="1200">
        <a:solidFill>
          <a:schemeClr val="bg1"/>
        </a:solidFill>
        <a:latin typeface="Times New Roman" pitchFamily="18" charset="0"/>
        <a:ea typeface="DejaVu Sans" pitchFamily="34" charset="2"/>
        <a:cs typeface="DejaVu Sans" pitchFamily="34" charset="2"/>
      </a:defRPr>
    </a:lvl1pPr>
    <a:lvl2pPr marL="710037" indent="-273091" algn="ctr" defTabSz="436946" rtl="0" eaLnBrk="0" fontAlgn="base" hangingPunct="0">
      <a:spcBef>
        <a:spcPct val="0"/>
      </a:spcBef>
      <a:spcAft>
        <a:spcPct val="0"/>
      </a:spcAft>
      <a:buClr>
        <a:srgbClr val="000000"/>
      </a:buClr>
      <a:buSzPct val="100000"/>
      <a:buFont typeface="Times New Roman" pitchFamily="18" charset="0"/>
      <a:defRPr sz="2300" i="1" kern="1200">
        <a:solidFill>
          <a:schemeClr val="bg1"/>
        </a:solidFill>
        <a:latin typeface="Times New Roman" pitchFamily="18" charset="0"/>
        <a:ea typeface="DejaVu Sans" pitchFamily="34" charset="2"/>
        <a:cs typeface="DejaVu Sans" pitchFamily="34" charset="2"/>
      </a:defRPr>
    </a:lvl2pPr>
    <a:lvl3pPr marL="1092365" indent="-218473" algn="ctr" defTabSz="436946" rtl="0" eaLnBrk="0" fontAlgn="base" hangingPunct="0">
      <a:spcBef>
        <a:spcPct val="0"/>
      </a:spcBef>
      <a:spcAft>
        <a:spcPct val="0"/>
      </a:spcAft>
      <a:buClr>
        <a:srgbClr val="000000"/>
      </a:buClr>
      <a:buSzPct val="100000"/>
      <a:buFont typeface="Times New Roman" pitchFamily="18" charset="0"/>
      <a:defRPr sz="2300" i="1" kern="1200">
        <a:solidFill>
          <a:schemeClr val="bg1"/>
        </a:solidFill>
        <a:latin typeface="Times New Roman" pitchFamily="18" charset="0"/>
        <a:ea typeface="DejaVu Sans" pitchFamily="34" charset="2"/>
        <a:cs typeface="DejaVu Sans" pitchFamily="34" charset="2"/>
      </a:defRPr>
    </a:lvl3pPr>
    <a:lvl4pPr marL="1529311" indent="-218473" algn="ctr" defTabSz="436946" rtl="0" eaLnBrk="0" fontAlgn="base" hangingPunct="0">
      <a:spcBef>
        <a:spcPct val="0"/>
      </a:spcBef>
      <a:spcAft>
        <a:spcPct val="0"/>
      </a:spcAft>
      <a:buClr>
        <a:srgbClr val="000000"/>
      </a:buClr>
      <a:buSzPct val="100000"/>
      <a:buFont typeface="Times New Roman" pitchFamily="18" charset="0"/>
      <a:defRPr sz="2300" i="1" kern="1200">
        <a:solidFill>
          <a:schemeClr val="bg1"/>
        </a:solidFill>
        <a:latin typeface="Times New Roman" pitchFamily="18" charset="0"/>
        <a:ea typeface="DejaVu Sans" pitchFamily="34" charset="2"/>
        <a:cs typeface="DejaVu Sans" pitchFamily="34" charset="2"/>
      </a:defRPr>
    </a:lvl4pPr>
    <a:lvl5pPr marL="1966257" indent="-218473" algn="ctr" defTabSz="436946" rtl="0" eaLnBrk="0" fontAlgn="base" hangingPunct="0">
      <a:spcBef>
        <a:spcPct val="0"/>
      </a:spcBef>
      <a:spcAft>
        <a:spcPct val="0"/>
      </a:spcAft>
      <a:buClr>
        <a:srgbClr val="000000"/>
      </a:buClr>
      <a:buSzPct val="100000"/>
      <a:buFont typeface="Times New Roman" pitchFamily="18" charset="0"/>
      <a:defRPr sz="2300" i="1" kern="1200">
        <a:solidFill>
          <a:schemeClr val="bg1"/>
        </a:solidFill>
        <a:latin typeface="Times New Roman" pitchFamily="18" charset="0"/>
        <a:ea typeface="DejaVu Sans" pitchFamily="34" charset="2"/>
        <a:cs typeface="DejaVu Sans" pitchFamily="34" charset="2"/>
      </a:defRPr>
    </a:lvl5pPr>
    <a:lvl6pPr marL="2184730" algn="l" defTabSz="873892" rtl="0" eaLnBrk="1" latinLnBrk="0" hangingPunct="1">
      <a:defRPr sz="2300" i="1" kern="1200">
        <a:solidFill>
          <a:schemeClr val="bg1"/>
        </a:solidFill>
        <a:latin typeface="Times New Roman" pitchFamily="18" charset="0"/>
        <a:ea typeface="DejaVu Sans" pitchFamily="34" charset="2"/>
        <a:cs typeface="DejaVu Sans" pitchFamily="34" charset="2"/>
      </a:defRPr>
    </a:lvl6pPr>
    <a:lvl7pPr marL="2621676" algn="l" defTabSz="873892" rtl="0" eaLnBrk="1" latinLnBrk="0" hangingPunct="1">
      <a:defRPr sz="2300" i="1" kern="1200">
        <a:solidFill>
          <a:schemeClr val="bg1"/>
        </a:solidFill>
        <a:latin typeface="Times New Roman" pitchFamily="18" charset="0"/>
        <a:ea typeface="DejaVu Sans" pitchFamily="34" charset="2"/>
        <a:cs typeface="DejaVu Sans" pitchFamily="34" charset="2"/>
      </a:defRPr>
    </a:lvl7pPr>
    <a:lvl8pPr marL="3058622" algn="l" defTabSz="873892" rtl="0" eaLnBrk="1" latinLnBrk="0" hangingPunct="1">
      <a:defRPr sz="2300" i="1" kern="1200">
        <a:solidFill>
          <a:schemeClr val="bg1"/>
        </a:solidFill>
        <a:latin typeface="Times New Roman" pitchFamily="18" charset="0"/>
        <a:ea typeface="DejaVu Sans" pitchFamily="34" charset="2"/>
        <a:cs typeface="DejaVu Sans" pitchFamily="34" charset="2"/>
      </a:defRPr>
    </a:lvl8pPr>
    <a:lvl9pPr marL="3495568" algn="l" defTabSz="873892" rtl="0" eaLnBrk="1" latinLnBrk="0" hangingPunct="1">
      <a:defRPr sz="2300" i="1" kern="1200">
        <a:solidFill>
          <a:schemeClr val="bg1"/>
        </a:solidFill>
        <a:latin typeface="Times New Roman" pitchFamily="18" charset="0"/>
        <a:ea typeface="DejaVu Sans" pitchFamily="34" charset="2"/>
        <a:cs typeface="DejaVu Sans" pitchFamily="34" charset="2"/>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isv" initials="f" lastIdx="23" clrIdx="0"/>
  <p:cmAuthor id="1" name="Emil" initials="E" lastIdx="2" clrIdx="1"/>
  <p:cmAuthor id="2" name="EmilK" initials="EK"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508F8"/>
    <a:srgbClr val="0033CC"/>
    <a:srgbClr val="66FFFF"/>
    <a:srgbClr val="FF6600"/>
    <a:srgbClr val="008000"/>
    <a:srgbClr val="FF0000"/>
    <a:srgbClr val="FF33CC"/>
    <a:srgbClr val="00FF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88" autoAdjust="0"/>
    <p:restoredTop sz="97867" autoAdjust="0"/>
  </p:normalViewPr>
  <p:slideViewPr>
    <p:cSldViewPr>
      <p:cViewPr>
        <p:scale>
          <a:sx n="60" d="100"/>
          <a:sy n="60" d="100"/>
        </p:scale>
        <p:origin x="-312" y="-72"/>
      </p:cViewPr>
      <p:guideLst>
        <p:guide orient="horz" pos="2658"/>
        <p:guide pos="2069"/>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730"/>
        <p:guide pos="207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2" y="0"/>
            <a:ext cx="4024926" cy="360474"/>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l">
              <a:buFont typeface="Times New Roman" charset="0"/>
              <a:buNone/>
              <a:defRPr sz="1200">
                <a:latin typeface="Times New Roman" charset="0"/>
                <a:ea typeface="+mn-ea"/>
                <a:cs typeface="+mn-cs"/>
              </a:defRPr>
            </a:lvl1pPr>
          </a:lstStyle>
          <a:p>
            <a:pPr>
              <a:defRPr/>
            </a:pPr>
            <a:endParaRPr lang="nl-NL"/>
          </a:p>
        </p:txBody>
      </p:sp>
      <p:sp>
        <p:nvSpPr>
          <p:cNvPr id="8195" name="Rectangle 3"/>
          <p:cNvSpPr>
            <a:spLocks noGrp="1" noChangeArrowheads="1"/>
          </p:cNvSpPr>
          <p:nvPr>
            <p:ph type="dt" sz="quarter" idx="1"/>
          </p:nvPr>
        </p:nvSpPr>
        <p:spPr bwMode="auto">
          <a:xfrm>
            <a:off x="5195275" y="0"/>
            <a:ext cx="4024926" cy="360474"/>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buFont typeface="Times New Roman" charset="0"/>
              <a:buNone/>
              <a:defRPr sz="1200">
                <a:latin typeface="Times New Roman" charset="0"/>
                <a:ea typeface="+mn-ea"/>
                <a:cs typeface="+mn-cs"/>
              </a:defRPr>
            </a:lvl1pPr>
          </a:lstStyle>
          <a:p>
            <a:pPr>
              <a:defRPr/>
            </a:pPr>
            <a:endParaRPr lang="nl-NL"/>
          </a:p>
        </p:txBody>
      </p:sp>
      <p:sp>
        <p:nvSpPr>
          <p:cNvPr id="8196" name="Rectangle 4"/>
          <p:cNvSpPr>
            <a:spLocks noGrp="1" noChangeArrowheads="1"/>
          </p:cNvSpPr>
          <p:nvPr>
            <p:ph type="ftr" sz="quarter" idx="2"/>
          </p:nvPr>
        </p:nvSpPr>
        <p:spPr bwMode="auto">
          <a:xfrm>
            <a:off x="2" y="6573726"/>
            <a:ext cx="4024926" cy="360474"/>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l">
              <a:buFont typeface="Times New Roman" charset="0"/>
              <a:buNone/>
              <a:defRPr sz="1200">
                <a:latin typeface="Times New Roman" charset="0"/>
                <a:ea typeface="+mn-ea"/>
                <a:cs typeface="+mn-cs"/>
              </a:defRPr>
            </a:lvl1pPr>
          </a:lstStyle>
          <a:p>
            <a:pPr>
              <a:defRPr/>
            </a:pPr>
            <a:endParaRPr lang="nl-NL"/>
          </a:p>
        </p:txBody>
      </p:sp>
      <p:sp>
        <p:nvSpPr>
          <p:cNvPr id="8197" name="Rectangle 5"/>
          <p:cNvSpPr>
            <a:spLocks noGrp="1" noChangeArrowheads="1"/>
          </p:cNvSpPr>
          <p:nvPr>
            <p:ph type="sldNum" sz="quarter" idx="3"/>
          </p:nvPr>
        </p:nvSpPr>
        <p:spPr bwMode="auto">
          <a:xfrm>
            <a:off x="5195275" y="6573726"/>
            <a:ext cx="4024926" cy="360474"/>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buFont typeface="Times New Roman" charset="0"/>
              <a:buNone/>
              <a:defRPr sz="1200">
                <a:latin typeface="Times New Roman" charset="0"/>
                <a:ea typeface="+mn-ea"/>
                <a:cs typeface="+mn-cs"/>
              </a:defRPr>
            </a:lvl1pPr>
          </a:lstStyle>
          <a:p>
            <a:pPr>
              <a:defRPr/>
            </a:pPr>
            <a:fld id="{B551C057-FD51-472F-A82B-CA91B3326200}" type="slidenum">
              <a:rPr lang="nl-NL"/>
              <a:pPr>
                <a:defRPr/>
              </a:pPr>
              <a:t>‹#›</a:t>
            </a:fld>
            <a:endParaRPr lang="nl-NL"/>
          </a:p>
        </p:txBody>
      </p:sp>
    </p:spTree>
    <p:extLst>
      <p:ext uri="{BB962C8B-B14F-4D97-AF65-F5344CB8AC3E}">
        <p14:creationId xmlns:p14="http://schemas.microsoft.com/office/powerpoint/2010/main" val="3566089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9220200" cy="69342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lIns="91431" tIns="45715" rIns="91431" bIns="45715" anchor="ctr"/>
          <a:lstStyle/>
          <a:p>
            <a:endParaRPr lang="fr-BE" dirty="0"/>
          </a:p>
        </p:txBody>
      </p:sp>
      <p:sp>
        <p:nvSpPr>
          <p:cNvPr id="3075" name="AutoShape 2"/>
          <p:cNvSpPr>
            <a:spLocks noChangeArrowheads="1"/>
          </p:cNvSpPr>
          <p:nvPr/>
        </p:nvSpPr>
        <p:spPr bwMode="auto">
          <a:xfrm>
            <a:off x="0" y="0"/>
            <a:ext cx="9220200" cy="6934200"/>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1" tIns="45715" rIns="91431" bIns="45715" anchor="ctr"/>
          <a:lstStyle/>
          <a:p>
            <a:endParaRPr lang="fr-BE" dirty="0"/>
          </a:p>
        </p:txBody>
      </p:sp>
      <p:sp>
        <p:nvSpPr>
          <p:cNvPr id="2051" name="Rectangle 3"/>
          <p:cNvSpPr>
            <a:spLocks noGrp="1" noChangeArrowheads="1"/>
          </p:cNvSpPr>
          <p:nvPr>
            <p:ph type="hdr"/>
          </p:nvPr>
        </p:nvSpPr>
        <p:spPr bwMode="auto">
          <a:xfrm>
            <a:off x="0" y="1"/>
            <a:ext cx="3992252" cy="342450"/>
          </a:xfrm>
          <a:prstGeom prst="rect">
            <a:avLst/>
          </a:prstGeom>
          <a:noFill/>
          <a:ln w="9525">
            <a:noFill/>
            <a:round/>
            <a:headEnd/>
            <a:tailEnd/>
          </a:ln>
          <a:effectLst/>
        </p:spPr>
        <p:txBody>
          <a:bodyPr vert="horz" wrap="square" lIns="96470" tIns="48235" rIns="96470" bIns="48235" numCol="1" anchor="t" anchorCtr="0" compatLnSpc="1">
            <a:prstTxWarp prst="textNoShape">
              <a:avLst/>
            </a:prstTxWarp>
          </a:bodyPr>
          <a:lstStyle>
            <a:lvl1pPr algn="l">
              <a:buFont typeface="Times New Roman" charset="0"/>
              <a:buNone/>
              <a:tabLst>
                <a:tab pos="0" algn="l"/>
                <a:tab pos="457153" algn="l"/>
                <a:tab pos="914306" algn="l"/>
                <a:tab pos="1371459" algn="l"/>
                <a:tab pos="1828613" algn="l"/>
                <a:tab pos="2285766" algn="l"/>
                <a:tab pos="2742919" algn="l"/>
                <a:tab pos="3200072" algn="l"/>
                <a:tab pos="3657226" algn="l"/>
                <a:tab pos="4114378" algn="l"/>
                <a:tab pos="4571532" algn="l"/>
                <a:tab pos="5028685" algn="l"/>
                <a:tab pos="5485838" algn="l"/>
                <a:tab pos="5942991" algn="l"/>
                <a:tab pos="6400145" algn="l"/>
                <a:tab pos="6857298" algn="l"/>
                <a:tab pos="7314451" algn="l"/>
                <a:tab pos="7771604" algn="l"/>
                <a:tab pos="8228758" algn="l"/>
                <a:tab pos="8685910" algn="l"/>
                <a:tab pos="9143064" algn="l"/>
              </a:tabLst>
              <a:defRPr sz="1400" i="0">
                <a:solidFill>
                  <a:srgbClr val="000000"/>
                </a:solidFill>
                <a:latin typeface="Times New Roman" charset="0"/>
                <a:ea typeface="DejaVu Sans" pitchFamily="34" charset="2"/>
                <a:cs typeface="DejaVu Sans" pitchFamily="34" charset="2"/>
              </a:defRPr>
            </a:lvl1pPr>
          </a:lstStyle>
          <a:p>
            <a:pPr>
              <a:defRPr/>
            </a:pPr>
            <a:endParaRPr lang="en-US" dirty="0"/>
          </a:p>
        </p:txBody>
      </p:sp>
      <p:sp>
        <p:nvSpPr>
          <p:cNvPr id="2052" name="Rectangle 4"/>
          <p:cNvSpPr>
            <a:spLocks noGrp="1" noChangeArrowheads="1"/>
          </p:cNvSpPr>
          <p:nvPr>
            <p:ph type="dt"/>
          </p:nvPr>
        </p:nvSpPr>
        <p:spPr bwMode="auto">
          <a:xfrm>
            <a:off x="5222008" y="1"/>
            <a:ext cx="3993737" cy="342450"/>
          </a:xfrm>
          <a:prstGeom prst="rect">
            <a:avLst/>
          </a:prstGeom>
          <a:noFill/>
          <a:ln w="9525">
            <a:noFill/>
            <a:round/>
            <a:headEnd/>
            <a:tailEnd/>
          </a:ln>
          <a:effectLst/>
        </p:spPr>
        <p:txBody>
          <a:bodyPr vert="horz" wrap="square" lIns="96470" tIns="48235" rIns="96470" bIns="48235" numCol="1" anchor="t" anchorCtr="0" compatLnSpc="1">
            <a:prstTxWarp prst="textNoShape">
              <a:avLst/>
            </a:prstTxWarp>
          </a:bodyPr>
          <a:lstStyle>
            <a:lvl1pPr algn="r">
              <a:buFont typeface="Times New Roman" charset="0"/>
              <a:buNone/>
              <a:tabLst>
                <a:tab pos="0" algn="l"/>
                <a:tab pos="457153" algn="l"/>
                <a:tab pos="914306" algn="l"/>
                <a:tab pos="1371459" algn="l"/>
                <a:tab pos="1828613" algn="l"/>
                <a:tab pos="2285766" algn="l"/>
                <a:tab pos="2742919" algn="l"/>
                <a:tab pos="3200072" algn="l"/>
                <a:tab pos="3657226" algn="l"/>
                <a:tab pos="4114378" algn="l"/>
                <a:tab pos="4571532" algn="l"/>
                <a:tab pos="5028685" algn="l"/>
                <a:tab pos="5485838" algn="l"/>
                <a:tab pos="5942991" algn="l"/>
                <a:tab pos="6400145" algn="l"/>
                <a:tab pos="6857298" algn="l"/>
                <a:tab pos="7314451" algn="l"/>
                <a:tab pos="7771604" algn="l"/>
                <a:tab pos="8228758" algn="l"/>
                <a:tab pos="8685910" algn="l"/>
                <a:tab pos="9143064" algn="l"/>
              </a:tabLst>
              <a:defRPr sz="1400" i="0">
                <a:solidFill>
                  <a:srgbClr val="000000"/>
                </a:solidFill>
                <a:latin typeface="Times New Roman" charset="0"/>
                <a:ea typeface="DejaVu Sans" pitchFamily="34" charset="2"/>
                <a:cs typeface="DejaVu Sans" pitchFamily="34" charset="2"/>
              </a:defRPr>
            </a:lvl1pPr>
          </a:lstStyle>
          <a:p>
            <a:pPr>
              <a:defRPr/>
            </a:pPr>
            <a:endParaRPr lang="en-US" dirty="0"/>
          </a:p>
        </p:txBody>
      </p:sp>
      <p:sp>
        <p:nvSpPr>
          <p:cNvPr id="3078" name="Rectangle 5"/>
          <p:cNvSpPr>
            <a:spLocks noGrp="1" noRot="1" noChangeAspect="1" noChangeArrowheads="1"/>
          </p:cNvSpPr>
          <p:nvPr>
            <p:ph type="sldImg"/>
          </p:nvPr>
        </p:nvSpPr>
        <p:spPr bwMode="auto">
          <a:xfrm>
            <a:off x="-7718425" y="-15065375"/>
            <a:ext cx="24653875" cy="33774063"/>
          </a:xfrm>
          <a:prstGeom prst="rect">
            <a:avLst/>
          </a:prstGeom>
          <a:solidFill>
            <a:srgbClr val="FFFFFF"/>
          </a:solidFill>
          <a:ln w="9360">
            <a:solidFill>
              <a:srgbClr val="000000"/>
            </a:solidFill>
            <a:miter lim="800000"/>
            <a:headEnd/>
            <a:tailEnd/>
          </a:ln>
        </p:spPr>
      </p:sp>
      <p:sp>
        <p:nvSpPr>
          <p:cNvPr id="2054" name="Rectangle 6"/>
          <p:cNvSpPr>
            <a:spLocks noGrp="1" noChangeArrowheads="1"/>
          </p:cNvSpPr>
          <p:nvPr>
            <p:ph type="body"/>
          </p:nvPr>
        </p:nvSpPr>
        <p:spPr bwMode="auto">
          <a:xfrm>
            <a:off x="922318" y="3293419"/>
            <a:ext cx="7374080" cy="3116458"/>
          </a:xfrm>
          <a:prstGeom prst="rect">
            <a:avLst/>
          </a:prstGeom>
          <a:noFill/>
          <a:ln w="9525">
            <a:noFill/>
            <a:round/>
            <a:headEnd/>
            <a:tailEnd/>
          </a:ln>
          <a:effectLst/>
        </p:spPr>
        <p:txBody>
          <a:bodyPr vert="horz" wrap="square" lIns="96470" tIns="48235" rIns="96470" bIns="48235" numCol="1" anchor="t" anchorCtr="0" compatLnSpc="1">
            <a:prstTxWarp prst="textNoShape">
              <a:avLst/>
            </a:prstTxWarp>
          </a:bodyPr>
          <a:lstStyle/>
          <a:p>
            <a:pPr lvl="0"/>
            <a:endParaRPr lang="nl-NL" noProof="0" smtClean="0"/>
          </a:p>
        </p:txBody>
      </p:sp>
      <p:sp>
        <p:nvSpPr>
          <p:cNvPr id="2055" name="Rectangle 7"/>
          <p:cNvSpPr>
            <a:spLocks noGrp="1" noChangeArrowheads="1"/>
          </p:cNvSpPr>
          <p:nvPr>
            <p:ph type="ftr"/>
          </p:nvPr>
        </p:nvSpPr>
        <p:spPr bwMode="auto">
          <a:xfrm>
            <a:off x="0" y="6585198"/>
            <a:ext cx="3992252" cy="342449"/>
          </a:xfrm>
          <a:prstGeom prst="rect">
            <a:avLst/>
          </a:prstGeom>
          <a:noFill/>
          <a:ln w="9525">
            <a:noFill/>
            <a:round/>
            <a:headEnd/>
            <a:tailEnd/>
          </a:ln>
          <a:effectLst/>
        </p:spPr>
        <p:txBody>
          <a:bodyPr vert="horz" wrap="square" lIns="96470" tIns="48235" rIns="96470" bIns="48235" numCol="1" anchor="b" anchorCtr="0" compatLnSpc="1">
            <a:prstTxWarp prst="textNoShape">
              <a:avLst/>
            </a:prstTxWarp>
          </a:bodyPr>
          <a:lstStyle>
            <a:lvl1pPr algn="l">
              <a:buFont typeface="Times New Roman" charset="0"/>
              <a:buNone/>
              <a:tabLst>
                <a:tab pos="0" algn="l"/>
                <a:tab pos="457153" algn="l"/>
                <a:tab pos="914306" algn="l"/>
                <a:tab pos="1371459" algn="l"/>
                <a:tab pos="1828613" algn="l"/>
                <a:tab pos="2285766" algn="l"/>
                <a:tab pos="2742919" algn="l"/>
                <a:tab pos="3200072" algn="l"/>
                <a:tab pos="3657226" algn="l"/>
                <a:tab pos="4114378" algn="l"/>
                <a:tab pos="4571532" algn="l"/>
                <a:tab pos="5028685" algn="l"/>
                <a:tab pos="5485838" algn="l"/>
                <a:tab pos="5942991" algn="l"/>
                <a:tab pos="6400145" algn="l"/>
                <a:tab pos="6857298" algn="l"/>
                <a:tab pos="7314451" algn="l"/>
                <a:tab pos="7771604" algn="l"/>
                <a:tab pos="8228758" algn="l"/>
                <a:tab pos="8685910" algn="l"/>
                <a:tab pos="9143064" algn="l"/>
              </a:tabLst>
              <a:defRPr sz="1400" i="0">
                <a:solidFill>
                  <a:srgbClr val="000000"/>
                </a:solidFill>
                <a:latin typeface="Times New Roman" charset="0"/>
                <a:ea typeface="DejaVu Sans" pitchFamily="34" charset="2"/>
                <a:cs typeface="DejaVu Sans" pitchFamily="34" charset="2"/>
              </a:defRPr>
            </a:lvl1pPr>
          </a:lstStyle>
          <a:p>
            <a:pPr>
              <a:defRPr/>
            </a:pPr>
            <a:endParaRPr lang="en-US" dirty="0"/>
          </a:p>
        </p:txBody>
      </p:sp>
      <p:sp>
        <p:nvSpPr>
          <p:cNvPr id="2056" name="Rectangle 8"/>
          <p:cNvSpPr>
            <a:spLocks noGrp="1" noChangeArrowheads="1"/>
          </p:cNvSpPr>
          <p:nvPr>
            <p:ph type="sldNum"/>
          </p:nvPr>
        </p:nvSpPr>
        <p:spPr bwMode="auto">
          <a:xfrm>
            <a:off x="5222008" y="6585198"/>
            <a:ext cx="3993737" cy="342449"/>
          </a:xfrm>
          <a:prstGeom prst="rect">
            <a:avLst/>
          </a:prstGeom>
          <a:noFill/>
          <a:ln w="9525">
            <a:noFill/>
            <a:round/>
            <a:headEnd/>
            <a:tailEnd/>
          </a:ln>
          <a:effectLst/>
        </p:spPr>
        <p:txBody>
          <a:bodyPr vert="horz" wrap="square" lIns="96470" tIns="48235" rIns="96470" bIns="48235" numCol="1" anchor="b" anchorCtr="0" compatLnSpc="1">
            <a:prstTxWarp prst="textNoShape">
              <a:avLst/>
            </a:prstTxWarp>
          </a:bodyPr>
          <a:lstStyle>
            <a:lvl1pPr algn="r">
              <a:buFont typeface="Times New Roman" charset="0"/>
              <a:buNone/>
              <a:tabLst>
                <a:tab pos="0" algn="l"/>
                <a:tab pos="457153" algn="l"/>
                <a:tab pos="914306" algn="l"/>
                <a:tab pos="1371459" algn="l"/>
                <a:tab pos="1828613" algn="l"/>
                <a:tab pos="2285766" algn="l"/>
                <a:tab pos="2742919" algn="l"/>
                <a:tab pos="3200072" algn="l"/>
                <a:tab pos="3657226" algn="l"/>
                <a:tab pos="4114378" algn="l"/>
                <a:tab pos="4571532" algn="l"/>
                <a:tab pos="5028685" algn="l"/>
                <a:tab pos="5485838" algn="l"/>
                <a:tab pos="5942991" algn="l"/>
                <a:tab pos="6400145" algn="l"/>
                <a:tab pos="6857298" algn="l"/>
                <a:tab pos="7314451" algn="l"/>
                <a:tab pos="7771604" algn="l"/>
                <a:tab pos="8228758" algn="l"/>
                <a:tab pos="8685910" algn="l"/>
                <a:tab pos="9143064" algn="l"/>
              </a:tabLst>
              <a:defRPr sz="1400" i="0">
                <a:solidFill>
                  <a:srgbClr val="000000"/>
                </a:solidFill>
                <a:latin typeface="Times New Roman" charset="0"/>
                <a:ea typeface="DejaVu Sans" pitchFamily="34" charset="2"/>
                <a:cs typeface="DejaVu Sans" pitchFamily="34" charset="2"/>
              </a:defRPr>
            </a:lvl1pPr>
          </a:lstStyle>
          <a:p>
            <a:pPr>
              <a:defRPr/>
            </a:pPr>
            <a:fld id="{EEC7104D-7644-418D-9F4E-17FCF205B430}" type="slidenum">
              <a:rPr lang="en-US"/>
              <a:pPr>
                <a:defRPr/>
              </a:pPr>
              <a:t>‹#›</a:t>
            </a:fld>
            <a:endParaRPr lang="en-US" dirty="0"/>
          </a:p>
        </p:txBody>
      </p:sp>
    </p:spTree>
    <p:extLst>
      <p:ext uri="{BB962C8B-B14F-4D97-AF65-F5344CB8AC3E}">
        <p14:creationId xmlns:p14="http://schemas.microsoft.com/office/powerpoint/2010/main" val="1588945688"/>
      </p:ext>
    </p:extLst>
  </p:cSld>
  <p:clrMap bg1="lt1" tx1="dk1" bg2="lt2" tx2="dk2" accent1="accent1" accent2="accent2" accent3="accent3" accent4="accent4" accent5="accent5" accent6="accent6" hlink="hlink" folHlink="folHlink"/>
  <p:notesStyle>
    <a:lvl1pPr algn="l" defTabSz="436946" rtl="0" eaLnBrk="0" fontAlgn="base" hangingPunct="0">
      <a:spcBef>
        <a:spcPct val="30000"/>
      </a:spcBef>
      <a:spcAft>
        <a:spcPct val="0"/>
      </a:spcAft>
      <a:buClr>
        <a:srgbClr val="000000"/>
      </a:buClr>
      <a:buSzPct val="100000"/>
      <a:buFont typeface="Times New Roman" pitchFamily="18" charset="0"/>
      <a:defRPr sz="1100" kern="1200">
        <a:solidFill>
          <a:srgbClr val="000000"/>
        </a:solidFill>
        <a:latin typeface="Times New Roman" charset="0"/>
        <a:ea typeface="+mn-ea"/>
        <a:cs typeface="+mn-cs"/>
      </a:defRPr>
    </a:lvl1pPr>
    <a:lvl2pPr marL="710037" indent="-273091" algn="l" defTabSz="436946" rtl="0" eaLnBrk="0" fontAlgn="base" hangingPunct="0">
      <a:spcBef>
        <a:spcPct val="30000"/>
      </a:spcBef>
      <a:spcAft>
        <a:spcPct val="0"/>
      </a:spcAft>
      <a:buClr>
        <a:srgbClr val="000000"/>
      </a:buClr>
      <a:buSzPct val="100000"/>
      <a:buFont typeface="Times New Roman" pitchFamily="18" charset="0"/>
      <a:defRPr sz="1100" kern="1200">
        <a:solidFill>
          <a:srgbClr val="000000"/>
        </a:solidFill>
        <a:latin typeface="Times New Roman" charset="0"/>
        <a:ea typeface="+mn-ea"/>
        <a:cs typeface="+mn-cs"/>
      </a:defRPr>
    </a:lvl2pPr>
    <a:lvl3pPr marL="1092365" indent="-218473" algn="l" defTabSz="436946" rtl="0" eaLnBrk="0" fontAlgn="base" hangingPunct="0">
      <a:spcBef>
        <a:spcPct val="30000"/>
      </a:spcBef>
      <a:spcAft>
        <a:spcPct val="0"/>
      </a:spcAft>
      <a:buClr>
        <a:srgbClr val="000000"/>
      </a:buClr>
      <a:buSzPct val="100000"/>
      <a:buFont typeface="Times New Roman" pitchFamily="18" charset="0"/>
      <a:defRPr sz="1100" kern="1200">
        <a:solidFill>
          <a:srgbClr val="000000"/>
        </a:solidFill>
        <a:latin typeface="Times New Roman" charset="0"/>
        <a:ea typeface="+mn-ea"/>
        <a:cs typeface="+mn-cs"/>
      </a:defRPr>
    </a:lvl3pPr>
    <a:lvl4pPr marL="1529311" indent="-218473" algn="l" defTabSz="436946" rtl="0" eaLnBrk="0" fontAlgn="base" hangingPunct="0">
      <a:spcBef>
        <a:spcPct val="30000"/>
      </a:spcBef>
      <a:spcAft>
        <a:spcPct val="0"/>
      </a:spcAft>
      <a:buClr>
        <a:srgbClr val="000000"/>
      </a:buClr>
      <a:buSzPct val="100000"/>
      <a:buFont typeface="Times New Roman" pitchFamily="18" charset="0"/>
      <a:defRPr sz="1100" kern="1200">
        <a:solidFill>
          <a:srgbClr val="000000"/>
        </a:solidFill>
        <a:latin typeface="Times New Roman" charset="0"/>
        <a:ea typeface="+mn-ea"/>
        <a:cs typeface="+mn-cs"/>
      </a:defRPr>
    </a:lvl4pPr>
    <a:lvl5pPr marL="1966257" indent="-218473" algn="l" defTabSz="436946" rtl="0" eaLnBrk="0" fontAlgn="base" hangingPunct="0">
      <a:spcBef>
        <a:spcPct val="30000"/>
      </a:spcBef>
      <a:spcAft>
        <a:spcPct val="0"/>
      </a:spcAft>
      <a:buClr>
        <a:srgbClr val="000000"/>
      </a:buClr>
      <a:buSzPct val="100000"/>
      <a:buFont typeface="Times New Roman" pitchFamily="18" charset="0"/>
      <a:defRPr sz="1100" kern="1200">
        <a:solidFill>
          <a:srgbClr val="000000"/>
        </a:solidFill>
        <a:latin typeface="Times New Roman" charset="0"/>
        <a:ea typeface="+mn-ea"/>
        <a:cs typeface="+mn-cs"/>
      </a:defRPr>
    </a:lvl5pPr>
    <a:lvl6pPr marL="2184730" algn="l" defTabSz="873892" rtl="0" eaLnBrk="1" latinLnBrk="0" hangingPunct="1">
      <a:defRPr sz="1100" kern="1200">
        <a:solidFill>
          <a:schemeClr val="tx1"/>
        </a:solidFill>
        <a:latin typeface="+mn-lt"/>
        <a:ea typeface="+mn-ea"/>
        <a:cs typeface="+mn-cs"/>
      </a:defRPr>
    </a:lvl6pPr>
    <a:lvl7pPr marL="2621676" algn="l" defTabSz="873892" rtl="0" eaLnBrk="1" latinLnBrk="0" hangingPunct="1">
      <a:defRPr sz="1100" kern="1200">
        <a:solidFill>
          <a:schemeClr val="tx1"/>
        </a:solidFill>
        <a:latin typeface="+mn-lt"/>
        <a:ea typeface="+mn-ea"/>
        <a:cs typeface="+mn-cs"/>
      </a:defRPr>
    </a:lvl7pPr>
    <a:lvl8pPr marL="3058622" algn="l" defTabSz="873892" rtl="0" eaLnBrk="1" latinLnBrk="0" hangingPunct="1">
      <a:defRPr sz="1100" kern="1200">
        <a:solidFill>
          <a:schemeClr val="tx1"/>
        </a:solidFill>
        <a:latin typeface="+mn-lt"/>
        <a:ea typeface="+mn-ea"/>
        <a:cs typeface="+mn-cs"/>
      </a:defRPr>
    </a:lvl8pPr>
    <a:lvl9pPr marL="3495568" algn="l" defTabSz="87389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153" algn="l"/>
                <a:tab pos="914306" algn="l"/>
                <a:tab pos="1371459" algn="l"/>
                <a:tab pos="1828613" algn="l"/>
                <a:tab pos="2285766" algn="l"/>
                <a:tab pos="2742919" algn="l"/>
                <a:tab pos="3200072" algn="l"/>
                <a:tab pos="3657226" algn="l"/>
                <a:tab pos="4114378" algn="l"/>
                <a:tab pos="4571532" algn="l"/>
                <a:tab pos="5028685" algn="l"/>
                <a:tab pos="5485838" algn="l"/>
                <a:tab pos="5942991" algn="l"/>
                <a:tab pos="6400145" algn="l"/>
                <a:tab pos="6857298" algn="l"/>
                <a:tab pos="7314451" algn="l"/>
                <a:tab pos="7771604" algn="l"/>
                <a:tab pos="8228758" algn="l"/>
                <a:tab pos="8685910" algn="l"/>
                <a:tab pos="9143064" algn="l"/>
              </a:tabLst>
              <a:defRPr sz="2400" i="1">
                <a:solidFill>
                  <a:schemeClr val="bg1"/>
                </a:solidFill>
                <a:latin typeface="Times New Roman" pitchFamily="18" charset="0"/>
                <a:ea typeface="DejaVu Sans" pitchFamily="34" charset="2"/>
                <a:cs typeface="DejaVu Sans" pitchFamily="34" charset="2"/>
              </a:defRPr>
            </a:lvl1pPr>
            <a:lvl2pPr>
              <a:tabLst>
                <a:tab pos="0" algn="l"/>
                <a:tab pos="457153" algn="l"/>
                <a:tab pos="914306" algn="l"/>
                <a:tab pos="1371459" algn="l"/>
                <a:tab pos="1828613" algn="l"/>
                <a:tab pos="2285766" algn="l"/>
                <a:tab pos="2742919" algn="l"/>
                <a:tab pos="3200072" algn="l"/>
                <a:tab pos="3657226" algn="l"/>
                <a:tab pos="4114378" algn="l"/>
                <a:tab pos="4571532" algn="l"/>
                <a:tab pos="5028685" algn="l"/>
                <a:tab pos="5485838" algn="l"/>
                <a:tab pos="5942991" algn="l"/>
                <a:tab pos="6400145" algn="l"/>
                <a:tab pos="6857298" algn="l"/>
                <a:tab pos="7314451" algn="l"/>
                <a:tab pos="7771604" algn="l"/>
                <a:tab pos="8228758" algn="l"/>
                <a:tab pos="8685910" algn="l"/>
                <a:tab pos="9143064" algn="l"/>
              </a:tabLst>
              <a:defRPr sz="2400" i="1">
                <a:solidFill>
                  <a:schemeClr val="bg1"/>
                </a:solidFill>
                <a:latin typeface="Times New Roman" pitchFamily="18" charset="0"/>
                <a:ea typeface="DejaVu Sans" pitchFamily="34" charset="2"/>
                <a:cs typeface="DejaVu Sans" pitchFamily="34" charset="2"/>
              </a:defRPr>
            </a:lvl2pPr>
            <a:lvl3pPr>
              <a:tabLst>
                <a:tab pos="0" algn="l"/>
                <a:tab pos="457153" algn="l"/>
                <a:tab pos="914306" algn="l"/>
                <a:tab pos="1371459" algn="l"/>
                <a:tab pos="1828613" algn="l"/>
                <a:tab pos="2285766" algn="l"/>
                <a:tab pos="2742919" algn="l"/>
                <a:tab pos="3200072" algn="l"/>
                <a:tab pos="3657226" algn="l"/>
                <a:tab pos="4114378" algn="l"/>
                <a:tab pos="4571532" algn="l"/>
                <a:tab pos="5028685" algn="l"/>
                <a:tab pos="5485838" algn="l"/>
                <a:tab pos="5942991" algn="l"/>
                <a:tab pos="6400145" algn="l"/>
                <a:tab pos="6857298" algn="l"/>
                <a:tab pos="7314451" algn="l"/>
                <a:tab pos="7771604" algn="l"/>
                <a:tab pos="8228758" algn="l"/>
                <a:tab pos="8685910" algn="l"/>
                <a:tab pos="9143064" algn="l"/>
              </a:tabLst>
              <a:defRPr sz="2400" i="1">
                <a:solidFill>
                  <a:schemeClr val="bg1"/>
                </a:solidFill>
                <a:latin typeface="Times New Roman" pitchFamily="18" charset="0"/>
                <a:ea typeface="DejaVu Sans" pitchFamily="34" charset="2"/>
                <a:cs typeface="DejaVu Sans" pitchFamily="34" charset="2"/>
              </a:defRPr>
            </a:lvl3pPr>
            <a:lvl4pPr>
              <a:tabLst>
                <a:tab pos="0" algn="l"/>
                <a:tab pos="457153" algn="l"/>
                <a:tab pos="914306" algn="l"/>
                <a:tab pos="1371459" algn="l"/>
                <a:tab pos="1828613" algn="l"/>
                <a:tab pos="2285766" algn="l"/>
                <a:tab pos="2742919" algn="l"/>
                <a:tab pos="3200072" algn="l"/>
                <a:tab pos="3657226" algn="l"/>
                <a:tab pos="4114378" algn="l"/>
                <a:tab pos="4571532" algn="l"/>
                <a:tab pos="5028685" algn="l"/>
                <a:tab pos="5485838" algn="l"/>
                <a:tab pos="5942991" algn="l"/>
                <a:tab pos="6400145" algn="l"/>
                <a:tab pos="6857298" algn="l"/>
                <a:tab pos="7314451" algn="l"/>
                <a:tab pos="7771604" algn="l"/>
                <a:tab pos="8228758" algn="l"/>
                <a:tab pos="8685910" algn="l"/>
                <a:tab pos="9143064" algn="l"/>
              </a:tabLst>
              <a:defRPr sz="2400" i="1">
                <a:solidFill>
                  <a:schemeClr val="bg1"/>
                </a:solidFill>
                <a:latin typeface="Times New Roman" pitchFamily="18" charset="0"/>
                <a:ea typeface="DejaVu Sans" pitchFamily="34" charset="2"/>
                <a:cs typeface="DejaVu Sans" pitchFamily="34" charset="2"/>
              </a:defRPr>
            </a:lvl4pPr>
            <a:lvl5pPr>
              <a:tabLst>
                <a:tab pos="0" algn="l"/>
                <a:tab pos="457153" algn="l"/>
                <a:tab pos="914306" algn="l"/>
                <a:tab pos="1371459" algn="l"/>
                <a:tab pos="1828613" algn="l"/>
                <a:tab pos="2285766" algn="l"/>
                <a:tab pos="2742919" algn="l"/>
                <a:tab pos="3200072" algn="l"/>
                <a:tab pos="3657226" algn="l"/>
                <a:tab pos="4114378" algn="l"/>
                <a:tab pos="4571532" algn="l"/>
                <a:tab pos="5028685" algn="l"/>
                <a:tab pos="5485838" algn="l"/>
                <a:tab pos="5942991" algn="l"/>
                <a:tab pos="6400145" algn="l"/>
                <a:tab pos="6857298" algn="l"/>
                <a:tab pos="7314451" algn="l"/>
                <a:tab pos="7771604" algn="l"/>
                <a:tab pos="8228758" algn="l"/>
                <a:tab pos="8685910" algn="l"/>
                <a:tab pos="9143064" algn="l"/>
              </a:tabLst>
              <a:defRPr sz="2400" i="1">
                <a:solidFill>
                  <a:schemeClr val="bg1"/>
                </a:solidFill>
                <a:latin typeface="Times New Roman" pitchFamily="18" charset="0"/>
                <a:ea typeface="DejaVu Sans" pitchFamily="34" charset="2"/>
                <a:cs typeface="DejaVu Sans" pitchFamily="34" charset="2"/>
              </a:defRPr>
            </a:lvl5pPr>
            <a:lvl6pPr marL="2514343" indent="-228576" algn="ctr" defTabSz="457153" eaLnBrk="0" fontAlgn="base" hangingPunct="0">
              <a:spcBef>
                <a:spcPct val="0"/>
              </a:spcBef>
              <a:spcAft>
                <a:spcPct val="0"/>
              </a:spcAft>
              <a:buClr>
                <a:srgbClr val="000000"/>
              </a:buClr>
              <a:buSzPct val="100000"/>
              <a:buFont typeface="Times New Roman" pitchFamily="18" charset="0"/>
              <a:tabLst>
                <a:tab pos="0" algn="l"/>
                <a:tab pos="457153" algn="l"/>
                <a:tab pos="914306" algn="l"/>
                <a:tab pos="1371459" algn="l"/>
                <a:tab pos="1828613" algn="l"/>
                <a:tab pos="2285766" algn="l"/>
                <a:tab pos="2742919" algn="l"/>
                <a:tab pos="3200072" algn="l"/>
                <a:tab pos="3657226" algn="l"/>
                <a:tab pos="4114378" algn="l"/>
                <a:tab pos="4571532" algn="l"/>
                <a:tab pos="5028685" algn="l"/>
                <a:tab pos="5485838" algn="l"/>
                <a:tab pos="5942991" algn="l"/>
                <a:tab pos="6400145" algn="l"/>
                <a:tab pos="6857298" algn="l"/>
                <a:tab pos="7314451" algn="l"/>
                <a:tab pos="7771604" algn="l"/>
                <a:tab pos="8228758" algn="l"/>
                <a:tab pos="8685910" algn="l"/>
                <a:tab pos="9143064" algn="l"/>
              </a:tabLst>
              <a:defRPr sz="2400" i="1">
                <a:solidFill>
                  <a:schemeClr val="bg1"/>
                </a:solidFill>
                <a:latin typeface="Times New Roman" pitchFamily="18" charset="0"/>
                <a:ea typeface="DejaVu Sans" pitchFamily="34" charset="2"/>
                <a:cs typeface="DejaVu Sans" pitchFamily="34" charset="2"/>
              </a:defRPr>
            </a:lvl6pPr>
            <a:lvl7pPr marL="2971496" indent="-228576" algn="ctr" defTabSz="457153" eaLnBrk="0" fontAlgn="base" hangingPunct="0">
              <a:spcBef>
                <a:spcPct val="0"/>
              </a:spcBef>
              <a:spcAft>
                <a:spcPct val="0"/>
              </a:spcAft>
              <a:buClr>
                <a:srgbClr val="000000"/>
              </a:buClr>
              <a:buSzPct val="100000"/>
              <a:buFont typeface="Times New Roman" pitchFamily="18" charset="0"/>
              <a:tabLst>
                <a:tab pos="0" algn="l"/>
                <a:tab pos="457153" algn="l"/>
                <a:tab pos="914306" algn="l"/>
                <a:tab pos="1371459" algn="l"/>
                <a:tab pos="1828613" algn="l"/>
                <a:tab pos="2285766" algn="l"/>
                <a:tab pos="2742919" algn="l"/>
                <a:tab pos="3200072" algn="l"/>
                <a:tab pos="3657226" algn="l"/>
                <a:tab pos="4114378" algn="l"/>
                <a:tab pos="4571532" algn="l"/>
                <a:tab pos="5028685" algn="l"/>
                <a:tab pos="5485838" algn="l"/>
                <a:tab pos="5942991" algn="l"/>
                <a:tab pos="6400145" algn="l"/>
                <a:tab pos="6857298" algn="l"/>
                <a:tab pos="7314451" algn="l"/>
                <a:tab pos="7771604" algn="l"/>
                <a:tab pos="8228758" algn="l"/>
                <a:tab pos="8685910" algn="l"/>
                <a:tab pos="9143064" algn="l"/>
              </a:tabLst>
              <a:defRPr sz="2400" i="1">
                <a:solidFill>
                  <a:schemeClr val="bg1"/>
                </a:solidFill>
                <a:latin typeface="Times New Roman" pitchFamily="18" charset="0"/>
                <a:ea typeface="DejaVu Sans" pitchFamily="34" charset="2"/>
                <a:cs typeface="DejaVu Sans" pitchFamily="34" charset="2"/>
              </a:defRPr>
            </a:lvl7pPr>
            <a:lvl8pPr marL="3428649" indent="-228576" algn="ctr" defTabSz="457153" eaLnBrk="0" fontAlgn="base" hangingPunct="0">
              <a:spcBef>
                <a:spcPct val="0"/>
              </a:spcBef>
              <a:spcAft>
                <a:spcPct val="0"/>
              </a:spcAft>
              <a:buClr>
                <a:srgbClr val="000000"/>
              </a:buClr>
              <a:buSzPct val="100000"/>
              <a:buFont typeface="Times New Roman" pitchFamily="18" charset="0"/>
              <a:tabLst>
                <a:tab pos="0" algn="l"/>
                <a:tab pos="457153" algn="l"/>
                <a:tab pos="914306" algn="l"/>
                <a:tab pos="1371459" algn="l"/>
                <a:tab pos="1828613" algn="l"/>
                <a:tab pos="2285766" algn="l"/>
                <a:tab pos="2742919" algn="l"/>
                <a:tab pos="3200072" algn="l"/>
                <a:tab pos="3657226" algn="l"/>
                <a:tab pos="4114378" algn="l"/>
                <a:tab pos="4571532" algn="l"/>
                <a:tab pos="5028685" algn="l"/>
                <a:tab pos="5485838" algn="l"/>
                <a:tab pos="5942991" algn="l"/>
                <a:tab pos="6400145" algn="l"/>
                <a:tab pos="6857298" algn="l"/>
                <a:tab pos="7314451" algn="l"/>
                <a:tab pos="7771604" algn="l"/>
                <a:tab pos="8228758" algn="l"/>
                <a:tab pos="8685910" algn="l"/>
                <a:tab pos="9143064" algn="l"/>
              </a:tabLst>
              <a:defRPr sz="2400" i="1">
                <a:solidFill>
                  <a:schemeClr val="bg1"/>
                </a:solidFill>
                <a:latin typeface="Times New Roman" pitchFamily="18" charset="0"/>
                <a:ea typeface="DejaVu Sans" pitchFamily="34" charset="2"/>
                <a:cs typeface="DejaVu Sans" pitchFamily="34" charset="2"/>
              </a:defRPr>
            </a:lvl8pPr>
            <a:lvl9pPr marL="3885802" indent="-228576" algn="ctr" defTabSz="457153" eaLnBrk="0" fontAlgn="base" hangingPunct="0">
              <a:spcBef>
                <a:spcPct val="0"/>
              </a:spcBef>
              <a:spcAft>
                <a:spcPct val="0"/>
              </a:spcAft>
              <a:buClr>
                <a:srgbClr val="000000"/>
              </a:buClr>
              <a:buSzPct val="100000"/>
              <a:buFont typeface="Times New Roman" pitchFamily="18" charset="0"/>
              <a:tabLst>
                <a:tab pos="0" algn="l"/>
                <a:tab pos="457153" algn="l"/>
                <a:tab pos="914306" algn="l"/>
                <a:tab pos="1371459" algn="l"/>
                <a:tab pos="1828613" algn="l"/>
                <a:tab pos="2285766" algn="l"/>
                <a:tab pos="2742919" algn="l"/>
                <a:tab pos="3200072" algn="l"/>
                <a:tab pos="3657226" algn="l"/>
                <a:tab pos="4114378" algn="l"/>
                <a:tab pos="4571532" algn="l"/>
                <a:tab pos="5028685" algn="l"/>
                <a:tab pos="5485838" algn="l"/>
                <a:tab pos="5942991" algn="l"/>
                <a:tab pos="6400145" algn="l"/>
                <a:tab pos="6857298" algn="l"/>
                <a:tab pos="7314451" algn="l"/>
                <a:tab pos="7771604" algn="l"/>
                <a:tab pos="8228758" algn="l"/>
                <a:tab pos="8685910" algn="l"/>
                <a:tab pos="9143064" algn="l"/>
              </a:tabLst>
              <a:defRPr sz="2400" i="1">
                <a:solidFill>
                  <a:schemeClr val="bg1"/>
                </a:solidFill>
                <a:latin typeface="Times New Roman" pitchFamily="18" charset="0"/>
                <a:ea typeface="DejaVu Sans" pitchFamily="34" charset="2"/>
                <a:cs typeface="DejaVu Sans" pitchFamily="34" charset="2"/>
              </a:defRPr>
            </a:lvl9pPr>
          </a:lstStyle>
          <a:p>
            <a:pPr>
              <a:buFont typeface="Times New Roman" pitchFamily="18" charset="0"/>
              <a:buNone/>
            </a:pPr>
            <a:fld id="{ABCECF01-15C8-488C-B52F-81E3FBC2ADC4}" type="slidenum">
              <a:rPr lang="en-US" sz="1400" i="0">
                <a:solidFill>
                  <a:srgbClr val="000000"/>
                </a:solidFill>
              </a:rPr>
              <a:pPr>
                <a:buFont typeface="Times New Roman" pitchFamily="18" charset="0"/>
                <a:buNone/>
              </a:pPr>
              <a:t>1</a:t>
            </a:fld>
            <a:endParaRPr lang="en-US" sz="1400" i="0" dirty="0">
              <a:solidFill>
                <a:srgbClr val="000000"/>
              </a:solidFill>
            </a:endParaRPr>
          </a:p>
        </p:txBody>
      </p:sp>
      <p:sp>
        <p:nvSpPr>
          <p:cNvPr id="4099" name="Rectangle 1"/>
          <p:cNvSpPr>
            <a:spLocks noGrp="1" noRot="1" noChangeAspect="1" noChangeArrowheads="1" noTextEdit="1"/>
          </p:cNvSpPr>
          <p:nvPr>
            <p:ph type="sldImg"/>
          </p:nvPr>
        </p:nvSpPr>
        <p:spPr>
          <a:xfrm>
            <a:off x="-7716838" y="-15065375"/>
            <a:ext cx="24653876" cy="33775650"/>
          </a:xfrm>
          <a:ln/>
        </p:spPr>
      </p:sp>
      <p:sp>
        <p:nvSpPr>
          <p:cNvPr id="4100" name="Rectangle 2"/>
          <p:cNvSpPr>
            <a:spLocks noGrp="1" noChangeArrowheads="1"/>
          </p:cNvSpPr>
          <p:nvPr>
            <p:ph type="body" idx="1"/>
          </p:nvPr>
        </p:nvSpPr>
        <p:spPr>
          <a:xfrm>
            <a:off x="922319" y="3293419"/>
            <a:ext cx="7375566" cy="32098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nl-NL"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876093" y="1728223"/>
            <a:ext cx="24523733" cy="3253329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359536" tIns="179768" rIns="359536" bIns="179768" anchor="ctr"/>
          <a:lstStyle>
            <a:extLst/>
          </a:lstStyle>
          <a:p>
            <a:pPr algn="ctr" eaLnBrk="1" latinLnBrk="0" hangingPunct="1"/>
            <a:endParaRPr kumimoji="0" lang="en-US" dirty="0"/>
          </a:p>
        </p:txBody>
      </p:sp>
      <p:sp>
        <p:nvSpPr>
          <p:cNvPr id="10" name="Rounded Rectangle 9"/>
          <p:cNvSpPr/>
          <p:nvPr/>
        </p:nvSpPr>
        <p:spPr>
          <a:xfrm>
            <a:off x="1203174" y="2279351"/>
            <a:ext cx="23876308" cy="1632204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59536" tIns="179768" rIns="359536" bIns="179768" anchor="ctr"/>
          <a:lstStyle>
            <a:extLst/>
          </a:lstStyle>
          <a:p>
            <a:pPr algn="ctr" eaLnBrk="1" latinLnBrk="0" hangingPunct="1"/>
            <a:endParaRPr kumimoji="0" lang="en-US" dirty="0"/>
          </a:p>
        </p:txBody>
      </p:sp>
      <p:sp>
        <p:nvSpPr>
          <p:cNvPr id="5" name="Title 4"/>
          <p:cNvSpPr>
            <a:spLocks noGrp="1"/>
          </p:cNvSpPr>
          <p:nvPr>
            <p:ph type="ctrTitle"/>
          </p:nvPr>
        </p:nvSpPr>
        <p:spPr>
          <a:xfrm>
            <a:off x="2076331" y="9556081"/>
            <a:ext cx="22340253" cy="9601200"/>
          </a:xfrm>
        </p:spPr>
        <p:txBody>
          <a:bodyPr lIns="179768" rIns="179768" bIns="179768"/>
          <a:lstStyle>
            <a:lvl1pPr algn="r">
              <a:defRPr sz="177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2076331" y="19346418"/>
            <a:ext cx="22340253" cy="4800600"/>
          </a:xfrm>
        </p:spPr>
        <p:txBody>
          <a:bodyPr lIns="719073" tIns="0"/>
          <a:lstStyle>
            <a:lvl1pPr marL="143815" indent="0" algn="r">
              <a:spcBef>
                <a:spcPts val="0"/>
              </a:spcBef>
              <a:buNone/>
              <a:defRPr sz="7800">
                <a:solidFill>
                  <a:schemeClr val="bg2">
                    <a:shade val="25000"/>
                  </a:schemeClr>
                </a:solidFill>
              </a:defRPr>
            </a:lvl1pPr>
            <a:lvl2pPr marL="1797683" indent="0" algn="ctr">
              <a:buNone/>
            </a:lvl2pPr>
            <a:lvl3pPr marL="3595366" indent="0" algn="ctr">
              <a:buNone/>
            </a:lvl3pPr>
            <a:lvl4pPr marL="5393050" indent="0" algn="ctr">
              <a:buNone/>
            </a:lvl4pPr>
            <a:lvl5pPr marL="7190734" indent="0" algn="ctr">
              <a:buNone/>
            </a:lvl5pPr>
            <a:lvl6pPr marL="8988417" indent="0" algn="ctr">
              <a:buNone/>
            </a:lvl6pPr>
            <a:lvl7pPr marL="10786100" indent="0" algn="ctr">
              <a:buNone/>
            </a:lvl7pPr>
            <a:lvl8pPr marL="12583784" indent="0" algn="ctr">
              <a:buNone/>
            </a:lvl8pPr>
            <a:lvl9pPr marL="14381467"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pPr>
              <a:defRPr/>
            </a:pPr>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11" name="Slide Number Placeholder 10"/>
          <p:cNvSpPr>
            <a:spLocks noGrp="1"/>
          </p:cNvSpPr>
          <p:nvPr>
            <p:ph type="sldNum" sz="quarter" idx="12"/>
          </p:nvPr>
        </p:nvSpPr>
        <p:spPr/>
        <p:txBody>
          <a:bodyPr/>
          <a:lstStyle>
            <a:extLst/>
          </a:lstStyle>
          <a:p>
            <a:pPr>
              <a:defRPr/>
            </a:pPr>
            <a:fld id="{6181ECF0-BC96-41B4-A21F-D142F7632E08}"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45547" y="26163270"/>
            <a:ext cx="23522972" cy="552069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445547" y="2784349"/>
            <a:ext cx="23522972" cy="21986748"/>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FB824D1D-8CBA-4507-A843-F6DCD6DE61D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054925" y="2800378"/>
            <a:ext cx="5694574" cy="2760344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33155" y="2800366"/>
            <a:ext cx="17083723" cy="2760345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FFD1C61B-4B78-4B45-9C9D-81234FBC4319}"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5547" y="26163270"/>
            <a:ext cx="23522972" cy="552069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1445547" y="2784349"/>
            <a:ext cx="23522972" cy="21986748"/>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0325F142-A422-42B2-9E3E-C55D77C1908C}"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876093" y="1728223"/>
            <a:ext cx="24523733" cy="3253329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359536" tIns="179768" rIns="359536" bIns="179768" anchor="ctr"/>
          <a:lstStyle>
            <a:extLst/>
          </a:lstStyle>
          <a:p>
            <a:pPr algn="ctr" eaLnBrk="1" latinLnBrk="0" hangingPunct="1"/>
            <a:endParaRPr kumimoji="0" lang="en-US" dirty="0"/>
          </a:p>
        </p:txBody>
      </p:sp>
      <p:sp>
        <p:nvSpPr>
          <p:cNvPr id="11" name="Rounded Rectangle 10"/>
          <p:cNvSpPr/>
          <p:nvPr/>
        </p:nvSpPr>
        <p:spPr>
          <a:xfrm>
            <a:off x="1203174" y="2279354"/>
            <a:ext cx="23876308" cy="22791978"/>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59536" tIns="179768" rIns="359536" bIns="179768" anchor="ctr"/>
          <a:lstStyle>
            <a:extLst/>
          </a:lstStyle>
          <a:p>
            <a:pPr algn="ctr" eaLnBrk="1" latinLnBrk="0" hangingPunct="1"/>
            <a:endParaRPr kumimoji="0" lang="en-US" dirty="0"/>
          </a:p>
        </p:txBody>
      </p:sp>
      <p:sp>
        <p:nvSpPr>
          <p:cNvPr id="2" name="Title 1"/>
          <p:cNvSpPr>
            <a:spLocks noGrp="1"/>
          </p:cNvSpPr>
          <p:nvPr>
            <p:ph type="title"/>
          </p:nvPr>
        </p:nvSpPr>
        <p:spPr>
          <a:xfrm>
            <a:off x="1346167" y="25875234"/>
            <a:ext cx="23522972" cy="3552444"/>
          </a:xfrm>
        </p:spPr>
        <p:txBody>
          <a:bodyPr lIns="359536" bIns="0" anchor="b"/>
          <a:lstStyle>
            <a:lvl1pPr algn="l">
              <a:buNone/>
              <a:defRPr sz="141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346167" y="29528541"/>
            <a:ext cx="23522972" cy="2208276"/>
          </a:xfrm>
        </p:spPr>
        <p:txBody>
          <a:bodyPr lIns="467398" tIns="0" anchor="t"/>
          <a:lstStyle>
            <a:lvl1pPr marL="0" marR="143815" indent="0" algn="l">
              <a:spcBef>
                <a:spcPts val="0"/>
              </a:spcBef>
              <a:spcAft>
                <a:spcPts val="0"/>
              </a:spcAft>
              <a:buNone/>
              <a:defRPr sz="7100" b="0">
                <a:solidFill>
                  <a:schemeClr val="accent1">
                    <a:shade val="50000"/>
                    <a:satMod val="110000"/>
                  </a:schemeClr>
                </a:solidFill>
                <a:effectLst/>
              </a:defRPr>
            </a:lvl1pPr>
            <a:lvl2pPr>
              <a:buNone/>
              <a:defRPr sz="7100">
                <a:solidFill>
                  <a:schemeClr val="tx1">
                    <a:tint val="75000"/>
                  </a:schemeClr>
                </a:solidFill>
              </a:defRPr>
            </a:lvl2pPr>
            <a:lvl3pPr>
              <a:buNone/>
              <a:defRPr sz="6300">
                <a:solidFill>
                  <a:schemeClr val="tx1">
                    <a:tint val="75000"/>
                  </a:schemeClr>
                </a:solidFill>
              </a:defRPr>
            </a:lvl3pPr>
            <a:lvl4pPr>
              <a:buNone/>
              <a:defRPr sz="5500">
                <a:solidFill>
                  <a:schemeClr val="tx1">
                    <a:tint val="75000"/>
                  </a:schemeClr>
                </a:solidFill>
              </a:defRPr>
            </a:lvl4pPr>
            <a:lvl5pPr>
              <a:buNone/>
              <a:defRPr sz="55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64A7B28A-93FE-4558-9AFA-AD8C17042A05}"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78406" y="2784348"/>
            <a:ext cx="11301539" cy="23042880"/>
          </a:xfrm>
        </p:spPr>
        <p:txBody>
          <a:bodyPr/>
          <a:lstStyle>
            <a:lvl1pPr>
              <a:defRPr sz="10200"/>
            </a:lvl1pPr>
            <a:lvl2pPr>
              <a:defRPr sz="8700"/>
            </a:lvl2pPr>
            <a:lvl3pPr>
              <a:defRPr sz="7800"/>
            </a:lvl3pPr>
            <a:lvl4pPr>
              <a:defRPr sz="7100"/>
            </a:lvl4pPr>
            <a:lvl5pPr>
              <a:defRPr sz="71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13668362" y="2784348"/>
            <a:ext cx="11301539" cy="23042880"/>
          </a:xfrm>
        </p:spPr>
        <p:txBody>
          <a:bodyPr/>
          <a:lstStyle>
            <a:lvl1pPr>
              <a:defRPr sz="10200"/>
            </a:lvl1pPr>
            <a:lvl2pPr>
              <a:defRPr sz="8700"/>
            </a:lvl2pPr>
            <a:lvl3pPr>
              <a:defRPr sz="7800"/>
            </a:lvl3pPr>
            <a:lvl4pPr>
              <a:defRPr sz="7100"/>
            </a:lvl4pPr>
            <a:lvl5pPr>
              <a:defRPr sz="71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68251C69-7611-413A-AF77-8E2E005E3030}"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5547" y="26163270"/>
            <a:ext cx="23522972" cy="552069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745351" y="3042052"/>
            <a:ext cx="11301539" cy="4158851"/>
          </a:xfrm>
        </p:spPr>
        <p:txBody>
          <a:bodyPr lIns="575259" anchor="ctr"/>
          <a:lstStyle>
            <a:lvl1pPr marL="0" indent="0" algn="l">
              <a:buNone/>
              <a:defRPr sz="9500" b="1">
                <a:solidFill>
                  <a:schemeClr val="tx1"/>
                </a:solidFill>
              </a:defRPr>
            </a:lvl1pPr>
            <a:lvl2pPr>
              <a:buNone/>
              <a:defRPr sz="7800" b="1"/>
            </a:lvl2pPr>
            <a:lvl3pPr>
              <a:buNone/>
              <a:defRPr sz="7100" b="1"/>
            </a:lvl3pPr>
            <a:lvl4pPr>
              <a:buNone/>
              <a:defRPr sz="6300" b="1"/>
            </a:lvl4pPr>
            <a:lvl5pPr>
              <a:buNone/>
              <a:defRPr sz="63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371758" y="3042052"/>
            <a:ext cx="11301539" cy="4158851"/>
          </a:xfrm>
        </p:spPr>
        <p:txBody>
          <a:bodyPr lIns="539305" anchor="ctr"/>
          <a:lstStyle>
            <a:lvl1pPr marL="0" indent="0" algn="l">
              <a:buNone/>
              <a:defRPr sz="9500" b="1">
                <a:solidFill>
                  <a:schemeClr val="tx1"/>
                </a:solidFill>
              </a:defRPr>
            </a:lvl1pPr>
            <a:lvl2pPr>
              <a:buNone/>
              <a:defRPr sz="7800" b="1"/>
            </a:lvl2pPr>
            <a:lvl3pPr>
              <a:buNone/>
              <a:defRPr sz="7100" b="1"/>
            </a:lvl3pPr>
            <a:lvl4pPr>
              <a:buNone/>
              <a:defRPr sz="6300" b="1"/>
            </a:lvl4pPr>
            <a:lvl5pPr>
              <a:buNone/>
              <a:defRPr sz="63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1745351" y="7600950"/>
            <a:ext cx="11301539" cy="18322290"/>
          </a:xfrm>
        </p:spPr>
        <p:txBody>
          <a:bodyPr anchor="t"/>
          <a:lstStyle>
            <a:lvl1pPr algn="l">
              <a:defRPr sz="9500"/>
            </a:lvl1pPr>
            <a:lvl2pPr algn="l">
              <a:defRPr sz="7800"/>
            </a:lvl2pPr>
            <a:lvl3pPr algn="l">
              <a:defRPr sz="7100"/>
            </a:lvl3pPr>
            <a:lvl4pPr algn="l">
              <a:defRPr sz="6300"/>
            </a:lvl4pPr>
            <a:lvl5pPr algn="l">
              <a:defRPr sz="63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13371758" y="7600950"/>
            <a:ext cx="11301539" cy="18322290"/>
          </a:xfrm>
        </p:spPr>
        <p:txBody>
          <a:bodyPr anchor="t"/>
          <a:lstStyle>
            <a:lvl1pPr algn="l">
              <a:defRPr sz="9500"/>
            </a:lvl1pPr>
            <a:lvl2pPr algn="l">
              <a:defRPr sz="7800"/>
            </a:lvl2pPr>
            <a:lvl3pPr algn="l">
              <a:defRPr sz="7100"/>
            </a:lvl3pPr>
            <a:lvl4pPr algn="l">
              <a:defRPr sz="6300"/>
            </a:lvl4pPr>
            <a:lvl5pPr algn="l">
              <a:defRPr sz="63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9" name="Slide Number Placeholder 8"/>
          <p:cNvSpPr>
            <a:spLocks noGrp="1"/>
          </p:cNvSpPr>
          <p:nvPr>
            <p:ph type="sldNum" sz="quarter" idx="12"/>
          </p:nvPr>
        </p:nvSpPr>
        <p:spPr/>
        <p:txBody>
          <a:bodyPr/>
          <a:lstStyle>
            <a:extLst/>
          </a:lstStyle>
          <a:p>
            <a:pPr>
              <a:defRPr/>
            </a:pPr>
            <a:fld id="{4C98DED3-64CD-43EA-8742-95365F951BF4}"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dirty="0"/>
          </a:p>
        </p:txBody>
      </p:sp>
      <p:sp>
        <p:nvSpPr>
          <p:cNvPr id="4" name="Footer Placeholder 3"/>
          <p:cNvSpPr>
            <a:spLocks noGrp="1"/>
          </p:cNvSpPr>
          <p:nvPr>
            <p:ph type="ftr" sz="quarter" idx="11"/>
          </p:nvPr>
        </p:nvSpPr>
        <p:spPr/>
        <p:txBody>
          <a:bodyPr/>
          <a:lstStyle>
            <a:extLst/>
          </a:lstStyle>
          <a:p>
            <a:pPr>
              <a:defRPr/>
            </a:pPr>
            <a:endParaRPr lang="en-US" dirty="0"/>
          </a:p>
        </p:txBody>
      </p:sp>
      <p:sp>
        <p:nvSpPr>
          <p:cNvPr id="5" name="Slide Number Placeholder 4"/>
          <p:cNvSpPr>
            <a:spLocks noGrp="1"/>
          </p:cNvSpPr>
          <p:nvPr>
            <p:ph type="sldNum" sz="quarter" idx="12"/>
          </p:nvPr>
        </p:nvSpPr>
        <p:spPr/>
        <p:txBody>
          <a:bodyPr/>
          <a:lstStyle>
            <a:extLst/>
          </a:lstStyle>
          <a:p>
            <a:pPr>
              <a:defRPr/>
            </a:pPr>
            <a:fld id="{D08F059F-7DC2-4FBE-8359-CA72BDE3E913}"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876093" y="1728223"/>
            <a:ext cx="24523733" cy="3253329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359536" tIns="179768" rIns="359536" bIns="179768"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pPr>
              <a:defRPr/>
            </a:pPr>
            <a:endParaRPr lang="en-US" dirty="0"/>
          </a:p>
        </p:txBody>
      </p:sp>
      <p:sp>
        <p:nvSpPr>
          <p:cNvPr id="3" name="Footer Placeholder 2"/>
          <p:cNvSpPr>
            <a:spLocks noGrp="1"/>
          </p:cNvSpPr>
          <p:nvPr>
            <p:ph type="ftr" sz="quarter" idx="11"/>
          </p:nvPr>
        </p:nvSpPr>
        <p:spPr/>
        <p:txBody>
          <a:bodyPr/>
          <a:lstStyle>
            <a:extLst/>
          </a:lstStyle>
          <a:p>
            <a:pPr>
              <a:defRPr/>
            </a:pPr>
            <a:endParaRPr lang="en-US" dirty="0"/>
          </a:p>
        </p:txBody>
      </p:sp>
      <p:sp>
        <p:nvSpPr>
          <p:cNvPr id="4" name="Slide Number Placeholder 3"/>
          <p:cNvSpPr>
            <a:spLocks noGrp="1"/>
          </p:cNvSpPr>
          <p:nvPr>
            <p:ph type="sldNum" sz="quarter" idx="12"/>
          </p:nvPr>
        </p:nvSpPr>
        <p:spPr/>
        <p:txBody>
          <a:bodyPr/>
          <a:lstStyle>
            <a:extLst/>
          </a:lstStyle>
          <a:p>
            <a:pPr>
              <a:defRPr/>
            </a:pPr>
            <a:fld id="{9FE17531-3F3A-4755-BB7A-780025190A9F}"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20162" y="2800350"/>
            <a:ext cx="8541861" cy="4800600"/>
          </a:xfrm>
        </p:spPr>
        <p:txBody>
          <a:bodyPr anchor="b"/>
          <a:lstStyle>
            <a:lvl1pPr algn="l">
              <a:buNone/>
              <a:defRPr sz="87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15920341" y="7600962"/>
            <a:ext cx="8541861" cy="22082088"/>
          </a:xfrm>
        </p:spPr>
        <p:txBody>
          <a:bodyPr lIns="359536"/>
          <a:lstStyle>
            <a:lvl1pPr marL="71907" marR="71907" indent="0">
              <a:spcBef>
                <a:spcPts val="0"/>
              </a:spcBef>
              <a:buNone/>
              <a:defRPr sz="5500">
                <a:solidFill>
                  <a:schemeClr val="tx1"/>
                </a:solidFill>
              </a:defRPr>
            </a:lvl1pPr>
            <a:lvl2pPr>
              <a:buNone/>
              <a:defRPr sz="4700">
                <a:solidFill>
                  <a:schemeClr val="tx1"/>
                </a:solidFill>
              </a:defRPr>
            </a:lvl2pPr>
            <a:lvl3pPr>
              <a:buNone/>
              <a:defRPr sz="3900">
                <a:solidFill>
                  <a:schemeClr val="tx1"/>
                </a:solidFill>
              </a:defRPr>
            </a:lvl3pPr>
            <a:lvl4pPr>
              <a:buNone/>
              <a:defRPr sz="3500">
                <a:solidFill>
                  <a:schemeClr val="tx1"/>
                </a:solidFill>
              </a:defRPr>
            </a:lvl4pPr>
            <a:lvl5pPr>
              <a:buNone/>
              <a:defRPr sz="35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2188418" y="4883260"/>
            <a:ext cx="13296995" cy="24803111"/>
          </a:xfrm>
        </p:spPr>
        <p:txBody>
          <a:bodyPr/>
          <a:lstStyle>
            <a:lvl1pPr>
              <a:defRPr sz="11000">
                <a:solidFill>
                  <a:schemeClr val="tx1"/>
                </a:solidFill>
              </a:defRPr>
            </a:lvl1pPr>
            <a:lvl2pPr>
              <a:defRPr sz="10200">
                <a:solidFill>
                  <a:schemeClr val="tx1"/>
                </a:solidFill>
              </a:defRPr>
            </a:lvl2pPr>
            <a:lvl3pPr>
              <a:defRPr sz="9500">
                <a:solidFill>
                  <a:schemeClr val="tx1"/>
                </a:solidFill>
              </a:defRPr>
            </a:lvl3pPr>
            <a:lvl4pPr>
              <a:defRPr sz="7800">
                <a:solidFill>
                  <a:schemeClr val="tx1"/>
                </a:solidFill>
              </a:defRPr>
            </a:lvl4pPr>
            <a:lvl5pPr>
              <a:defRPr sz="78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2695F321-0C9F-4062-8920-68A96F94468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876093" y="1728223"/>
            <a:ext cx="24523733" cy="3253329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359536" tIns="179768" rIns="359536" bIns="179768" anchor="ctr"/>
          <a:lstStyle>
            <a:extLst/>
          </a:lstStyle>
          <a:p>
            <a:pPr algn="ctr" eaLnBrk="1" latinLnBrk="0" hangingPunct="1"/>
            <a:endParaRPr kumimoji="0" lang="en-US" dirty="0"/>
          </a:p>
        </p:txBody>
      </p:sp>
      <p:sp>
        <p:nvSpPr>
          <p:cNvPr id="11" name="Round Single Corner Rectangle 10"/>
          <p:cNvSpPr/>
          <p:nvPr/>
        </p:nvSpPr>
        <p:spPr>
          <a:xfrm>
            <a:off x="18397860" y="2279351"/>
            <a:ext cx="6681625" cy="2280285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59536" tIns="179768" rIns="359536" bIns="179768" anchor="ctr"/>
          <a:lstStyle>
            <a:extLst/>
          </a:lstStyle>
          <a:p>
            <a:pPr algn="ctr" eaLnBrk="1" latinLnBrk="0" hangingPunct="1"/>
            <a:endParaRPr kumimoji="0" lang="en-US" dirty="0"/>
          </a:p>
        </p:txBody>
      </p:sp>
      <p:sp>
        <p:nvSpPr>
          <p:cNvPr id="2" name="Title 1"/>
          <p:cNvSpPr>
            <a:spLocks noGrp="1"/>
          </p:cNvSpPr>
          <p:nvPr>
            <p:ph type="title"/>
          </p:nvPr>
        </p:nvSpPr>
        <p:spPr>
          <a:xfrm>
            <a:off x="1314133" y="26313294"/>
            <a:ext cx="23654385" cy="5520690"/>
          </a:xfrm>
        </p:spPr>
        <p:txBody>
          <a:bodyPr anchor="t"/>
          <a:lstStyle>
            <a:lvl1pPr algn="l">
              <a:buNone/>
              <a:defRPr sz="141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18575811" y="2800351"/>
            <a:ext cx="6439249" cy="22110270"/>
          </a:xfrm>
        </p:spPr>
        <p:txBody>
          <a:bodyPr lIns="359536"/>
          <a:lstStyle>
            <a:lvl1pPr marL="179768" indent="0" algn="l">
              <a:spcBef>
                <a:spcPts val="0"/>
              </a:spcBef>
              <a:buNone/>
              <a:defRPr sz="5500">
                <a:solidFill>
                  <a:srgbClr val="FFFFFF"/>
                </a:solidFill>
              </a:defRPr>
            </a:lvl1pPr>
            <a:lvl2pPr>
              <a:defRPr sz="4700">
                <a:solidFill>
                  <a:srgbClr val="FFFFFF"/>
                </a:solidFill>
              </a:defRPr>
            </a:lvl2pPr>
            <a:lvl3pPr>
              <a:defRPr sz="3900">
                <a:solidFill>
                  <a:srgbClr val="FFFFFF"/>
                </a:solidFill>
              </a:defRPr>
            </a:lvl3pPr>
            <a:lvl4pPr>
              <a:defRPr sz="3500">
                <a:solidFill>
                  <a:srgbClr val="FFFFFF"/>
                </a:solidFill>
              </a:defRPr>
            </a:lvl4pPr>
            <a:lvl5pPr>
              <a:defRPr sz="35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25A05F59-82E7-47F3-B041-FEA2D47C259F}" type="slidenum">
              <a:rPr lang="en-US" smtClean="0"/>
              <a:pPr>
                <a:defRPr/>
              </a:pPr>
              <a:t>‹#›</a:t>
            </a:fld>
            <a:endParaRPr lang="en-US" dirty="0"/>
          </a:p>
        </p:txBody>
      </p:sp>
      <p:sp>
        <p:nvSpPr>
          <p:cNvPr id="3" name="Picture Placeholder 2"/>
          <p:cNvSpPr>
            <a:spLocks noGrp="1"/>
          </p:cNvSpPr>
          <p:nvPr>
            <p:ph type="pic" idx="1"/>
          </p:nvPr>
        </p:nvSpPr>
        <p:spPr>
          <a:xfrm>
            <a:off x="1211466" y="2287782"/>
            <a:ext cx="17031157" cy="22802850"/>
          </a:xfrm>
          <a:prstGeom prst="snipRoundRect">
            <a:avLst>
              <a:gd name="adj1" fmla="val 1040"/>
              <a:gd name="adj2" fmla="val 0"/>
            </a:avLst>
          </a:prstGeom>
          <a:solidFill>
            <a:schemeClr val="bg2">
              <a:shade val="10000"/>
            </a:schemeClr>
          </a:solidFill>
        </p:spPr>
        <p:txBody>
          <a:bodyPr/>
          <a:lstStyle>
            <a:lvl1pPr marL="0" indent="0">
              <a:buNone/>
              <a:defRPr sz="126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876093" y="1728223"/>
            <a:ext cx="24523733" cy="3253329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lIns="359536" tIns="179768" rIns="359536" bIns="179768" anchor="ctr"/>
          <a:lstStyle>
            <a:extLst/>
          </a:lstStyle>
          <a:p>
            <a:pPr algn="ctr" eaLnBrk="1" latinLnBrk="0" hangingPunct="1"/>
            <a:endParaRPr kumimoji="0" lang="en-US" dirty="0"/>
          </a:p>
        </p:txBody>
      </p:sp>
      <p:sp>
        <p:nvSpPr>
          <p:cNvPr id="9" name="Rounded Rectangle 8"/>
          <p:cNvSpPr/>
          <p:nvPr/>
        </p:nvSpPr>
        <p:spPr>
          <a:xfrm>
            <a:off x="1203174" y="2279351"/>
            <a:ext cx="23876308" cy="288036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359536" tIns="179768" rIns="359536" bIns="179768" anchor="ctr"/>
          <a:lstStyle>
            <a:extLst/>
          </a:lstStyle>
          <a:p>
            <a:pPr algn="ctr" eaLnBrk="1" latinLnBrk="0" hangingPunct="1"/>
            <a:endParaRPr kumimoji="0" lang="en-US" dirty="0"/>
          </a:p>
        </p:txBody>
      </p:sp>
      <p:sp>
        <p:nvSpPr>
          <p:cNvPr id="13" name="Title Placeholder 12"/>
          <p:cNvSpPr>
            <a:spLocks noGrp="1"/>
          </p:cNvSpPr>
          <p:nvPr>
            <p:ph type="title"/>
          </p:nvPr>
        </p:nvSpPr>
        <p:spPr>
          <a:xfrm>
            <a:off x="1445547" y="26174347"/>
            <a:ext cx="23522972" cy="5520690"/>
          </a:xfrm>
          <a:prstGeom prst="rect">
            <a:avLst/>
          </a:prstGeom>
        </p:spPr>
        <p:txBody>
          <a:bodyPr vert="horz" lIns="359536" tIns="179768" rIns="359536" bIns="179768"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1445547" y="2784349"/>
            <a:ext cx="23522972" cy="21986748"/>
          </a:xfrm>
          <a:prstGeom prst="rect">
            <a:avLst/>
          </a:prstGeom>
        </p:spPr>
        <p:txBody>
          <a:bodyPr vert="horz" lIns="719073" tIns="359536" rIns="359536" bIns="179768">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10854321" y="32087348"/>
            <a:ext cx="6570663" cy="1916906"/>
          </a:xfrm>
          <a:prstGeom prst="rect">
            <a:avLst/>
          </a:prstGeom>
        </p:spPr>
        <p:txBody>
          <a:bodyPr vert="horz" lIns="359536" tIns="179768" rIns="359536" bIns="179768" anchor="b"/>
          <a:lstStyle>
            <a:lvl1pPr algn="r" eaLnBrk="1" latinLnBrk="0" hangingPunct="1">
              <a:defRPr kumimoji="0" sz="3900">
                <a:solidFill>
                  <a:schemeClr val="bg2">
                    <a:shade val="50000"/>
                  </a:schemeClr>
                </a:solidFill>
              </a:defRPr>
            </a:lvl1pPr>
            <a:extLst/>
          </a:lstStyle>
          <a:p>
            <a:pPr>
              <a:defRPr/>
            </a:pPr>
            <a:endParaRPr lang="en-US" dirty="0"/>
          </a:p>
        </p:txBody>
      </p:sp>
      <p:sp>
        <p:nvSpPr>
          <p:cNvPr id="18" name="Footer Placeholder 17"/>
          <p:cNvSpPr>
            <a:spLocks noGrp="1"/>
          </p:cNvSpPr>
          <p:nvPr>
            <p:ph type="ftr" sz="quarter" idx="3"/>
          </p:nvPr>
        </p:nvSpPr>
        <p:spPr>
          <a:xfrm>
            <a:off x="17424984" y="32087348"/>
            <a:ext cx="6570663" cy="1916906"/>
          </a:xfrm>
          <a:prstGeom prst="rect">
            <a:avLst/>
          </a:prstGeom>
        </p:spPr>
        <p:txBody>
          <a:bodyPr vert="horz" lIns="359536" tIns="179768" rIns="359536" bIns="179768" anchor="b"/>
          <a:lstStyle>
            <a:lvl1pPr algn="l" eaLnBrk="1" latinLnBrk="0" hangingPunct="1">
              <a:defRPr kumimoji="0" sz="3900">
                <a:solidFill>
                  <a:schemeClr val="bg2">
                    <a:shade val="50000"/>
                  </a:schemeClr>
                </a:solidFill>
              </a:defRPr>
            </a:lvl1pPr>
            <a:extLst/>
          </a:lstStyle>
          <a:p>
            <a:pPr>
              <a:defRPr/>
            </a:pPr>
            <a:endParaRPr lang="en-US" dirty="0"/>
          </a:p>
        </p:txBody>
      </p:sp>
      <p:sp>
        <p:nvSpPr>
          <p:cNvPr id="5" name="Slide Number Placeholder 4"/>
          <p:cNvSpPr>
            <a:spLocks noGrp="1"/>
          </p:cNvSpPr>
          <p:nvPr>
            <p:ph type="sldNum" sz="quarter" idx="4"/>
          </p:nvPr>
        </p:nvSpPr>
        <p:spPr>
          <a:xfrm>
            <a:off x="23995649" y="32087348"/>
            <a:ext cx="1314133" cy="1916906"/>
          </a:xfrm>
          <a:prstGeom prst="rect">
            <a:avLst/>
          </a:prstGeom>
        </p:spPr>
        <p:txBody>
          <a:bodyPr vert="horz" lIns="359536" tIns="179768" rIns="359536" bIns="179768" anchor="b"/>
          <a:lstStyle>
            <a:lvl1pPr algn="r" eaLnBrk="1" latinLnBrk="0" hangingPunct="1">
              <a:defRPr kumimoji="0" sz="3900">
                <a:solidFill>
                  <a:schemeClr val="bg2">
                    <a:shade val="50000"/>
                  </a:schemeClr>
                </a:solidFill>
              </a:defRPr>
            </a:lvl1pPr>
            <a:extLst/>
          </a:lstStyle>
          <a:p>
            <a:pPr>
              <a:defRPr/>
            </a:pPr>
            <a:fld id="{9DA547F6-66CA-4533-ABD3-70BF535E44DB}"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141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1042656" indent="-1042656" algn="l" rtl="0" eaLnBrk="1" latinLnBrk="0" hangingPunct="1">
        <a:spcBef>
          <a:spcPts val="983"/>
        </a:spcBef>
        <a:buClr>
          <a:schemeClr val="accent1"/>
        </a:buClr>
        <a:buSzPct val="80000"/>
        <a:buFont typeface="Wingdings 2"/>
        <a:buChar char=""/>
        <a:defRPr kumimoji="0" sz="11000" kern="1200">
          <a:solidFill>
            <a:schemeClr val="tx1"/>
          </a:solidFill>
          <a:effectLst/>
          <a:latin typeface="+mn-lt"/>
          <a:ea typeface="+mn-ea"/>
          <a:cs typeface="+mn-cs"/>
        </a:defRPr>
      </a:lvl1pPr>
      <a:lvl2pPr marL="2157220" indent="-790980" algn="l" rtl="0" eaLnBrk="1" latinLnBrk="0" hangingPunct="1">
        <a:spcBef>
          <a:spcPts val="983"/>
        </a:spcBef>
        <a:buClr>
          <a:schemeClr val="accent1"/>
        </a:buClr>
        <a:buSzPct val="100000"/>
        <a:buFont typeface="Verdana"/>
        <a:buChar char="◦"/>
        <a:defRPr kumimoji="0" sz="9500" kern="1200">
          <a:solidFill>
            <a:schemeClr val="tx1"/>
          </a:solidFill>
          <a:latin typeface="+mn-lt"/>
          <a:ea typeface="+mn-ea"/>
          <a:cs typeface="+mn-cs"/>
        </a:defRPr>
      </a:lvl2pPr>
      <a:lvl3pPr marL="3092015" indent="-719073" algn="l" rtl="0" eaLnBrk="1" latinLnBrk="0" hangingPunct="1">
        <a:spcBef>
          <a:spcPts val="983"/>
        </a:spcBef>
        <a:buClr>
          <a:schemeClr val="accent2">
            <a:tint val="85000"/>
            <a:satMod val="285000"/>
          </a:schemeClr>
        </a:buClr>
        <a:buSzPct val="100000"/>
        <a:buFont typeface="Wingdings 2"/>
        <a:buChar char=""/>
        <a:defRPr kumimoji="0" sz="8700" kern="1200">
          <a:solidFill>
            <a:schemeClr val="tx1"/>
          </a:solidFill>
          <a:latin typeface="+mn-lt"/>
          <a:ea typeface="+mn-ea"/>
          <a:cs typeface="+mn-cs"/>
        </a:defRPr>
      </a:lvl3pPr>
      <a:lvl4pPr marL="4026810" indent="-719073" algn="l" rtl="0" eaLnBrk="1" latinLnBrk="0" hangingPunct="1">
        <a:spcBef>
          <a:spcPts val="904"/>
        </a:spcBef>
        <a:buClr>
          <a:schemeClr val="accent2">
            <a:tint val="85000"/>
            <a:satMod val="285000"/>
          </a:schemeClr>
        </a:buClr>
        <a:buSzPct val="112000"/>
        <a:buFont typeface="Verdana"/>
        <a:buChar char="◦"/>
        <a:defRPr kumimoji="0" sz="7500" kern="1200">
          <a:solidFill>
            <a:schemeClr val="tx1"/>
          </a:solidFill>
          <a:latin typeface="+mn-lt"/>
          <a:ea typeface="+mn-ea"/>
          <a:cs typeface="+mn-cs"/>
        </a:defRPr>
      </a:lvl4pPr>
      <a:lvl5pPr marL="5033513" indent="-719073" algn="l" rtl="0" eaLnBrk="1" latinLnBrk="0" hangingPunct="1">
        <a:spcBef>
          <a:spcPts val="983"/>
        </a:spcBef>
        <a:buClr>
          <a:schemeClr val="accent3">
            <a:tint val="85000"/>
            <a:satMod val="275000"/>
          </a:schemeClr>
        </a:buClr>
        <a:buSzPct val="100000"/>
        <a:buFont typeface="Wingdings 2"/>
        <a:buChar char=""/>
        <a:defRPr kumimoji="0" sz="7100" kern="1200">
          <a:solidFill>
            <a:schemeClr val="tx1"/>
          </a:solidFill>
          <a:latin typeface="+mn-lt"/>
          <a:ea typeface="+mn-ea"/>
          <a:cs typeface="+mn-cs"/>
        </a:defRPr>
      </a:lvl5pPr>
      <a:lvl6pPr marL="5860448" indent="-719073" algn="l" rtl="0" eaLnBrk="1" latinLnBrk="0" hangingPunct="1">
        <a:spcBef>
          <a:spcPts val="983"/>
        </a:spcBef>
        <a:buClr>
          <a:schemeClr val="accent3">
            <a:tint val="85000"/>
            <a:satMod val="275000"/>
          </a:schemeClr>
        </a:buClr>
        <a:buSzPct val="100000"/>
        <a:buFont typeface="Verdana"/>
        <a:buChar char="◦"/>
        <a:defRPr kumimoji="0" sz="6700" kern="1200" baseline="0">
          <a:solidFill>
            <a:schemeClr val="tx1"/>
          </a:solidFill>
          <a:latin typeface="+mn-lt"/>
          <a:ea typeface="+mn-ea"/>
          <a:cs typeface="+mn-cs"/>
        </a:defRPr>
      </a:lvl6pPr>
      <a:lvl7pPr marL="6687383" indent="-719073" algn="l" rtl="0" eaLnBrk="1" latinLnBrk="0" hangingPunct="1">
        <a:spcBef>
          <a:spcPts val="1003"/>
        </a:spcBef>
        <a:buClr>
          <a:schemeClr val="accent3">
            <a:tint val="85000"/>
            <a:satMod val="275000"/>
          </a:schemeClr>
        </a:buClr>
        <a:buSzPct val="100000"/>
        <a:buFont typeface="Wingdings 2"/>
        <a:buChar char=""/>
        <a:defRPr kumimoji="0" sz="5900" kern="1200">
          <a:solidFill>
            <a:schemeClr val="tx1"/>
          </a:solidFill>
          <a:latin typeface="+mn-lt"/>
          <a:ea typeface="+mn-ea"/>
          <a:cs typeface="+mn-cs"/>
        </a:defRPr>
      </a:lvl7pPr>
      <a:lvl8pPr marL="7550270" indent="-719073" algn="l" rtl="0" eaLnBrk="1" latinLnBrk="0" hangingPunct="1">
        <a:spcBef>
          <a:spcPts val="1010"/>
        </a:spcBef>
        <a:buClr>
          <a:schemeClr val="accent3">
            <a:tint val="85000"/>
            <a:satMod val="275000"/>
          </a:schemeClr>
        </a:buClr>
        <a:buSzPct val="100000"/>
        <a:buFont typeface="Verdana"/>
        <a:buChar char="◦"/>
        <a:defRPr kumimoji="0" sz="5900" kern="1200" baseline="0">
          <a:solidFill>
            <a:schemeClr val="tx1"/>
          </a:solidFill>
          <a:latin typeface="+mn-lt"/>
          <a:ea typeface="+mn-ea"/>
          <a:cs typeface="+mn-cs"/>
        </a:defRPr>
      </a:lvl8pPr>
      <a:lvl9pPr marL="8449112" indent="-719073" algn="l" rtl="0" eaLnBrk="1" latinLnBrk="0" hangingPunct="1">
        <a:spcBef>
          <a:spcPts val="1003"/>
        </a:spcBef>
        <a:buClr>
          <a:schemeClr val="accent3">
            <a:tint val="85000"/>
            <a:satMod val="275000"/>
          </a:schemeClr>
        </a:buClr>
        <a:buSzPct val="100000"/>
        <a:buFont typeface="Wingdings 2"/>
        <a:buChar char=""/>
        <a:defRPr kumimoji="0" sz="59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1797683" algn="l" rtl="0" eaLnBrk="1" latinLnBrk="0" hangingPunct="1">
        <a:defRPr kumimoji="0" kern="1200">
          <a:solidFill>
            <a:schemeClr val="tx1"/>
          </a:solidFill>
          <a:latin typeface="+mn-lt"/>
          <a:ea typeface="+mn-ea"/>
          <a:cs typeface="+mn-cs"/>
        </a:defRPr>
      </a:lvl2pPr>
      <a:lvl3pPr marL="3595366" algn="l" rtl="0" eaLnBrk="1" latinLnBrk="0" hangingPunct="1">
        <a:defRPr kumimoji="0" kern="1200">
          <a:solidFill>
            <a:schemeClr val="tx1"/>
          </a:solidFill>
          <a:latin typeface="+mn-lt"/>
          <a:ea typeface="+mn-ea"/>
          <a:cs typeface="+mn-cs"/>
        </a:defRPr>
      </a:lvl3pPr>
      <a:lvl4pPr marL="5393050" algn="l" rtl="0" eaLnBrk="1" latinLnBrk="0" hangingPunct="1">
        <a:defRPr kumimoji="0" kern="1200">
          <a:solidFill>
            <a:schemeClr val="tx1"/>
          </a:solidFill>
          <a:latin typeface="+mn-lt"/>
          <a:ea typeface="+mn-ea"/>
          <a:cs typeface="+mn-cs"/>
        </a:defRPr>
      </a:lvl4pPr>
      <a:lvl5pPr marL="7190734" algn="l" rtl="0" eaLnBrk="1" latinLnBrk="0" hangingPunct="1">
        <a:defRPr kumimoji="0" kern="1200">
          <a:solidFill>
            <a:schemeClr val="tx1"/>
          </a:solidFill>
          <a:latin typeface="+mn-lt"/>
          <a:ea typeface="+mn-ea"/>
          <a:cs typeface="+mn-cs"/>
        </a:defRPr>
      </a:lvl5pPr>
      <a:lvl6pPr marL="8988417" algn="l" rtl="0" eaLnBrk="1" latinLnBrk="0" hangingPunct="1">
        <a:defRPr kumimoji="0" kern="1200">
          <a:solidFill>
            <a:schemeClr val="tx1"/>
          </a:solidFill>
          <a:latin typeface="+mn-lt"/>
          <a:ea typeface="+mn-ea"/>
          <a:cs typeface="+mn-cs"/>
        </a:defRPr>
      </a:lvl6pPr>
      <a:lvl7pPr marL="10786100" algn="l" rtl="0" eaLnBrk="1" latinLnBrk="0" hangingPunct="1">
        <a:defRPr kumimoji="0" kern="1200">
          <a:solidFill>
            <a:schemeClr val="tx1"/>
          </a:solidFill>
          <a:latin typeface="+mn-lt"/>
          <a:ea typeface="+mn-ea"/>
          <a:cs typeface="+mn-cs"/>
        </a:defRPr>
      </a:lvl7pPr>
      <a:lvl8pPr marL="12583784" algn="l" rtl="0" eaLnBrk="1" latinLnBrk="0" hangingPunct="1">
        <a:defRPr kumimoji="0" kern="1200">
          <a:solidFill>
            <a:schemeClr val="tx1"/>
          </a:solidFill>
          <a:latin typeface="+mn-lt"/>
          <a:ea typeface="+mn-ea"/>
          <a:cs typeface="+mn-cs"/>
        </a:defRPr>
      </a:lvl8pPr>
      <a:lvl9pPr marL="14381467"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p:cNvGrpSpPr/>
        <p:nvPr/>
      </p:nvGrpSpPr>
      <p:grpSpPr>
        <a:xfrm>
          <a:off x="0" y="0"/>
          <a:ext cx="0" cy="0"/>
          <a:chOff x="0" y="0"/>
          <a:chExt cx="0" cy="0"/>
        </a:xfrm>
      </p:grpSpPr>
      <p:sp>
        <p:nvSpPr>
          <p:cNvPr id="83" name="Text Box 5"/>
          <p:cNvSpPr txBox="1">
            <a:spLocks noChangeArrowheads="1"/>
          </p:cNvSpPr>
          <p:nvPr/>
        </p:nvSpPr>
        <p:spPr bwMode="auto">
          <a:xfrm>
            <a:off x="1332013" y="9505306"/>
            <a:ext cx="11401396" cy="6513780"/>
          </a:xfrm>
          <a:prstGeom prst="round2DiagRect">
            <a:avLst/>
          </a:prstGeom>
          <a:ln>
            <a:headEnd/>
            <a:tailEnd/>
          </a:ln>
        </p:spPr>
        <p:style>
          <a:lnRef idx="2">
            <a:schemeClr val="accent1"/>
          </a:lnRef>
          <a:fillRef idx="1">
            <a:schemeClr val="lt1"/>
          </a:fillRef>
          <a:effectRef idx="0">
            <a:schemeClr val="accent1"/>
          </a:effectRef>
          <a:fontRef idx="minor">
            <a:schemeClr val="dk1"/>
          </a:fontRef>
        </p:style>
        <p:txBody>
          <a:bodyPr wrap="square" lIns="436946" tIns="43351" rIns="218473" bIns="43351">
            <a:noAutofit/>
          </a:bodyPr>
          <a:lstStyle/>
          <a:p>
            <a:pPr algn="l">
              <a:spcAft>
                <a:spcPts val="956"/>
              </a:spcAft>
            </a:pPr>
            <a:r>
              <a:rPr lang="en-US" sz="4000" b="1" i="0" dirty="0" smtClean="0">
                <a:solidFill>
                  <a:srgbClr val="C00000"/>
                </a:solidFill>
                <a:latin typeface="Sawasdee" panose="02000503000000000000" pitchFamily="2" charset="-34"/>
                <a:cs typeface="Sawasdee" panose="02000503000000000000" pitchFamily="2" charset="-34"/>
              </a:rPr>
              <a:t>Robust statistical analysis</a:t>
            </a:r>
          </a:p>
          <a:p>
            <a:pPr algn="l">
              <a:spcAft>
                <a:spcPts val="956"/>
              </a:spcAft>
            </a:pPr>
            <a:endParaRPr lang="en-US" sz="1800" i="0" dirty="0" smtClean="0"/>
          </a:p>
        </p:txBody>
      </p:sp>
      <p:sp>
        <p:nvSpPr>
          <p:cNvPr id="65" name="Text Box 5"/>
          <p:cNvSpPr txBox="1">
            <a:spLocks noChangeArrowheads="1"/>
          </p:cNvSpPr>
          <p:nvPr/>
        </p:nvSpPr>
        <p:spPr bwMode="auto">
          <a:xfrm>
            <a:off x="1514159" y="27416433"/>
            <a:ext cx="11219250" cy="6552727"/>
          </a:xfrm>
          <a:prstGeom prst="round2DiagRect">
            <a:avLst/>
          </a:prstGeom>
          <a:ln>
            <a:headEnd/>
            <a:tailEnd/>
          </a:ln>
        </p:spPr>
        <p:style>
          <a:lnRef idx="2">
            <a:schemeClr val="accent1"/>
          </a:lnRef>
          <a:fillRef idx="1">
            <a:schemeClr val="lt1"/>
          </a:fillRef>
          <a:effectRef idx="0">
            <a:schemeClr val="accent1"/>
          </a:effectRef>
          <a:fontRef idx="minor">
            <a:schemeClr val="dk1"/>
          </a:fontRef>
        </p:style>
        <p:txBody>
          <a:bodyPr wrap="square" lIns="436946" tIns="43351" rIns="218473" bIns="43351">
            <a:noAutofit/>
          </a:bodyPr>
          <a:lstStyle/>
          <a:p>
            <a:pPr algn="l">
              <a:spcAft>
                <a:spcPts val="956"/>
              </a:spcAft>
            </a:pPr>
            <a:r>
              <a:rPr lang="en-US" sz="4000" b="1" i="0" dirty="0" smtClean="0">
                <a:solidFill>
                  <a:srgbClr val="C00000"/>
                </a:solidFill>
                <a:latin typeface="Sawasdee" panose="02000503000000000000" pitchFamily="2" charset="-34"/>
                <a:cs typeface="Sawasdee" panose="02000503000000000000" pitchFamily="2" charset="-34"/>
              </a:rPr>
              <a:t>Statistical analysis of SDO/AIA data</a:t>
            </a:r>
          </a:p>
          <a:p>
            <a:pPr algn="l">
              <a:spcBef>
                <a:spcPts val="1075"/>
              </a:spcBef>
              <a:tabLst>
                <a:tab pos="0" algn="l"/>
                <a:tab pos="436946" algn="l"/>
                <a:tab pos="873892" algn="l"/>
                <a:tab pos="1310838" algn="l"/>
                <a:tab pos="1747784" algn="l"/>
                <a:tab pos="2184730" algn="l"/>
                <a:tab pos="2621676" algn="l"/>
                <a:tab pos="3058622" algn="l"/>
                <a:tab pos="3495568" algn="l"/>
                <a:tab pos="3932514" algn="l"/>
                <a:tab pos="4369460" algn="l"/>
                <a:tab pos="4806406" algn="l"/>
                <a:tab pos="5243352" algn="l"/>
                <a:tab pos="5680299" algn="l"/>
                <a:tab pos="6117245" algn="l"/>
                <a:tab pos="6554191" algn="l"/>
                <a:tab pos="6991137" algn="l"/>
                <a:tab pos="7428083" algn="l"/>
                <a:tab pos="7865029" algn="l"/>
                <a:tab pos="8301975" algn="l"/>
                <a:tab pos="8738921" algn="l"/>
                <a:tab pos="8993806" algn="l"/>
                <a:tab pos="9685637" algn="l"/>
                <a:tab pos="10377468" algn="l"/>
                <a:tab pos="11069300" algn="l"/>
                <a:tab pos="11761131" algn="l"/>
                <a:tab pos="12452962" algn="l"/>
                <a:tab pos="13144793" algn="l"/>
                <a:tab pos="13836625" algn="l"/>
                <a:tab pos="14528456" algn="l"/>
                <a:tab pos="15220287" algn="l"/>
                <a:tab pos="15912118" algn="l"/>
              </a:tabLst>
              <a:defRPr/>
            </a:pPr>
            <a:endParaRPr lang="en-US" sz="1100" b="1" i="0" dirty="0">
              <a:solidFill>
                <a:srgbClr val="C00000"/>
              </a:solidFill>
              <a:latin typeface="Arial" charset="0"/>
              <a:ea typeface="+mn-ea"/>
              <a:cs typeface="Arial" charset="0"/>
            </a:endParaRPr>
          </a:p>
          <a:p>
            <a:pPr algn="l">
              <a:spcBef>
                <a:spcPts val="1075"/>
              </a:spcBef>
              <a:tabLst>
                <a:tab pos="0" algn="l"/>
                <a:tab pos="436946" algn="l"/>
                <a:tab pos="873892" algn="l"/>
                <a:tab pos="1310838" algn="l"/>
                <a:tab pos="1747784" algn="l"/>
                <a:tab pos="2184730" algn="l"/>
                <a:tab pos="2621676" algn="l"/>
                <a:tab pos="3058622" algn="l"/>
                <a:tab pos="3495568" algn="l"/>
                <a:tab pos="3932514" algn="l"/>
                <a:tab pos="4369460" algn="l"/>
                <a:tab pos="4806406" algn="l"/>
                <a:tab pos="5243352" algn="l"/>
                <a:tab pos="5680299" algn="l"/>
                <a:tab pos="6117245" algn="l"/>
                <a:tab pos="6554191" algn="l"/>
                <a:tab pos="6991137" algn="l"/>
                <a:tab pos="7428083" algn="l"/>
                <a:tab pos="7865029" algn="l"/>
                <a:tab pos="8301975" algn="l"/>
                <a:tab pos="8738921" algn="l"/>
                <a:tab pos="8993806" algn="l"/>
                <a:tab pos="9685637" algn="l"/>
                <a:tab pos="10377468" algn="l"/>
                <a:tab pos="11069300" algn="l"/>
                <a:tab pos="11761131" algn="l"/>
                <a:tab pos="12452962" algn="l"/>
                <a:tab pos="13144793" algn="l"/>
                <a:tab pos="13836625" algn="l"/>
                <a:tab pos="14528456" algn="l"/>
                <a:tab pos="15220287" algn="l"/>
                <a:tab pos="15912118" algn="l"/>
              </a:tabLst>
              <a:defRPr/>
            </a:pPr>
            <a:endParaRPr lang="en-US" sz="4200" b="1" i="0" dirty="0">
              <a:solidFill>
                <a:srgbClr val="C00000"/>
              </a:solidFill>
              <a:latin typeface="Arial" charset="0"/>
              <a:ea typeface="+mn-ea"/>
              <a:cs typeface="Arial" charset="0"/>
            </a:endParaRPr>
          </a:p>
          <a:p>
            <a:pPr algn="l">
              <a:spcBef>
                <a:spcPts val="1075"/>
              </a:spcBef>
              <a:tabLst>
                <a:tab pos="0" algn="l"/>
                <a:tab pos="436946" algn="l"/>
                <a:tab pos="873892" algn="l"/>
                <a:tab pos="1310838" algn="l"/>
                <a:tab pos="1747784" algn="l"/>
                <a:tab pos="2184730" algn="l"/>
                <a:tab pos="2621676" algn="l"/>
                <a:tab pos="3058622" algn="l"/>
                <a:tab pos="3495568" algn="l"/>
                <a:tab pos="3932514" algn="l"/>
                <a:tab pos="4369460" algn="l"/>
                <a:tab pos="4806406" algn="l"/>
                <a:tab pos="5243352" algn="l"/>
                <a:tab pos="5680299" algn="l"/>
                <a:tab pos="6117245" algn="l"/>
                <a:tab pos="6554191" algn="l"/>
                <a:tab pos="6991137" algn="l"/>
                <a:tab pos="7428083" algn="l"/>
                <a:tab pos="7865029" algn="l"/>
                <a:tab pos="8301975" algn="l"/>
                <a:tab pos="8738921" algn="l"/>
                <a:tab pos="8993806" algn="l"/>
                <a:tab pos="9685637" algn="l"/>
                <a:tab pos="10377468" algn="l"/>
                <a:tab pos="11069300" algn="l"/>
                <a:tab pos="11761131" algn="l"/>
                <a:tab pos="12452962" algn="l"/>
                <a:tab pos="13144793" algn="l"/>
                <a:tab pos="13836625" algn="l"/>
                <a:tab pos="14528456" algn="l"/>
                <a:tab pos="15220287" algn="l"/>
                <a:tab pos="15912118" algn="l"/>
              </a:tabLst>
              <a:defRPr/>
            </a:pPr>
            <a:endParaRPr lang="en-US" sz="4200" b="1" i="0" dirty="0">
              <a:solidFill>
                <a:srgbClr val="C00000"/>
              </a:solidFill>
              <a:latin typeface="Arial" charset="0"/>
              <a:ea typeface="+mn-ea"/>
              <a:cs typeface="Arial" charset="0"/>
            </a:endParaRPr>
          </a:p>
          <a:p>
            <a:pPr algn="l">
              <a:spcBef>
                <a:spcPts val="1075"/>
              </a:spcBef>
              <a:tabLst>
                <a:tab pos="0" algn="l"/>
                <a:tab pos="436946" algn="l"/>
                <a:tab pos="873892" algn="l"/>
                <a:tab pos="1310838" algn="l"/>
                <a:tab pos="1747784" algn="l"/>
                <a:tab pos="2184730" algn="l"/>
                <a:tab pos="2621676" algn="l"/>
                <a:tab pos="3058622" algn="l"/>
                <a:tab pos="3495568" algn="l"/>
                <a:tab pos="3932514" algn="l"/>
                <a:tab pos="4369460" algn="l"/>
                <a:tab pos="4806406" algn="l"/>
                <a:tab pos="5243352" algn="l"/>
                <a:tab pos="5680299" algn="l"/>
                <a:tab pos="6117245" algn="l"/>
                <a:tab pos="6554191" algn="l"/>
                <a:tab pos="6991137" algn="l"/>
                <a:tab pos="7428083" algn="l"/>
                <a:tab pos="7865029" algn="l"/>
                <a:tab pos="8301975" algn="l"/>
                <a:tab pos="8738921" algn="l"/>
                <a:tab pos="8993806" algn="l"/>
                <a:tab pos="9685637" algn="l"/>
                <a:tab pos="10377468" algn="l"/>
                <a:tab pos="11069300" algn="l"/>
                <a:tab pos="11761131" algn="l"/>
                <a:tab pos="12452962" algn="l"/>
                <a:tab pos="13144793" algn="l"/>
                <a:tab pos="13836625" algn="l"/>
                <a:tab pos="14528456" algn="l"/>
                <a:tab pos="15220287" algn="l"/>
                <a:tab pos="15912118" algn="l"/>
              </a:tabLst>
              <a:defRPr/>
            </a:pPr>
            <a:r>
              <a:rPr lang="en-US" sz="4200" b="1" i="0" dirty="0">
                <a:solidFill>
                  <a:srgbClr val="C00000"/>
                </a:solidFill>
                <a:latin typeface="Arial" charset="0"/>
                <a:ea typeface="+mn-ea"/>
                <a:cs typeface="Arial" charset="0"/>
              </a:rPr>
              <a:t/>
            </a:r>
            <a:br>
              <a:rPr lang="en-US" sz="4200" b="1" i="0" dirty="0">
                <a:solidFill>
                  <a:srgbClr val="C00000"/>
                </a:solidFill>
                <a:latin typeface="Arial" charset="0"/>
                <a:ea typeface="+mn-ea"/>
                <a:cs typeface="Arial" charset="0"/>
              </a:rPr>
            </a:br>
            <a:endParaRPr lang="en-US" sz="4200" b="1" i="0" dirty="0">
              <a:solidFill>
                <a:srgbClr val="C00000"/>
              </a:solidFill>
              <a:latin typeface="Arial" charset="0"/>
              <a:ea typeface="+mn-ea"/>
              <a:cs typeface="Arial" charset="0"/>
            </a:endParaRPr>
          </a:p>
        </p:txBody>
      </p:sp>
      <p:sp>
        <p:nvSpPr>
          <p:cNvPr id="2050" name="Text Box 1"/>
          <p:cNvSpPr txBox="1">
            <a:spLocks noChangeArrowheads="1"/>
          </p:cNvSpPr>
          <p:nvPr/>
        </p:nvSpPr>
        <p:spPr bwMode="auto">
          <a:xfrm>
            <a:off x="0" y="250"/>
            <a:ext cx="26282650" cy="2729085"/>
          </a:xfrm>
          <a:prstGeom prst="rect">
            <a:avLst/>
          </a:prstGeom>
          <a:noFill/>
          <a:ln w="9525">
            <a:noFill/>
            <a:round/>
            <a:headEnd/>
            <a:tailEnd/>
          </a:ln>
          <a:extLst/>
        </p:spPr>
        <p:txBody>
          <a:bodyPr wrap="square" lIns="436946" tIns="436946" rIns="436946" bIns="436946">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2400" i="1">
                <a:solidFill>
                  <a:schemeClr val="bg1"/>
                </a:solidFill>
                <a:latin typeface="Times New Roman" pitchFamily="18" charset="0"/>
                <a:ea typeface="DejaVu Sans" pitchFamily="34" charset="2"/>
                <a:cs typeface="DejaVu Sans" pitchFamily="34" charset="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2400" i="1">
                <a:solidFill>
                  <a:schemeClr val="bg1"/>
                </a:solidFill>
                <a:latin typeface="Times New Roman" pitchFamily="18" charset="0"/>
                <a:ea typeface="DejaVu Sans" pitchFamily="34" charset="2"/>
                <a:cs typeface="DejaVu Sans" pitchFamily="34" charset="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2400" i="1">
                <a:solidFill>
                  <a:schemeClr val="bg1"/>
                </a:solidFill>
                <a:latin typeface="Times New Roman" pitchFamily="18" charset="0"/>
                <a:ea typeface="DejaVu Sans" pitchFamily="34" charset="2"/>
                <a:cs typeface="DejaVu Sans" pitchFamily="34" charset="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2400" i="1">
                <a:solidFill>
                  <a:schemeClr val="bg1"/>
                </a:solidFill>
                <a:latin typeface="Times New Roman" pitchFamily="18" charset="0"/>
                <a:ea typeface="DejaVu Sans" pitchFamily="34" charset="2"/>
                <a:cs typeface="DejaVu Sans" pitchFamily="34" charset="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2400" i="1">
                <a:solidFill>
                  <a:schemeClr val="bg1"/>
                </a:solidFill>
                <a:latin typeface="Times New Roman" pitchFamily="18" charset="0"/>
                <a:ea typeface="DejaVu Sans" pitchFamily="34" charset="2"/>
                <a:cs typeface="DejaVu Sans" pitchFamily="34" charset="2"/>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2400" i="1">
                <a:solidFill>
                  <a:schemeClr val="bg1"/>
                </a:solidFill>
                <a:latin typeface="Times New Roman" pitchFamily="18" charset="0"/>
                <a:ea typeface="DejaVu Sans" pitchFamily="34" charset="2"/>
                <a:cs typeface="DejaVu Sans" pitchFamily="34" charset="2"/>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2400" i="1">
                <a:solidFill>
                  <a:schemeClr val="bg1"/>
                </a:solidFill>
                <a:latin typeface="Times New Roman" pitchFamily="18" charset="0"/>
                <a:ea typeface="DejaVu Sans" pitchFamily="34" charset="2"/>
                <a:cs typeface="DejaVu Sans" pitchFamily="34" charset="2"/>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2400" i="1">
                <a:solidFill>
                  <a:schemeClr val="bg1"/>
                </a:solidFill>
                <a:latin typeface="Times New Roman" pitchFamily="18" charset="0"/>
                <a:ea typeface="DejaVu Sans" pitchFamily="34" charset="2"/>
                <a:cs typeface="DejaVu Sans" pitchFamily="34" charset="2"/>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sz="2400" i="1">
                <a:solidFill>
                  <a:schemeClr val="bg1"/>
                </a:solidFill>
                <a:latin typeface="Times New Roman" pitchFamily="18" charset="0"/>
                <a:ea typeface="DejaVu Sans" pitchFamily="34" charset="2"/>
                <a:cs typeface="DejaVu Sans" pitchFamily="34" charset="2"/>
              </a:defRPr>
            </a:lvl9pPr>
          </a:lstStyle>
          <a:p>
            <a:pPr eaLnBrk="1"/>
            <a:r>
              <a:rPr lang="en-US" sz="6000" i="0" dirty="0">
                <a:solidFill>
                  <a:schemeClr val="tx1"/>
                </a:solidFill>
                <a:latin typeface="Impact" panose="020B0806030902050204" pitchFamily="34" charset="0"/>
              </a:rPr>
              <a:t>F</a:t>
            </a:r>
            <a:r>
              <a:rPr lang="en-US" sz="6000" i="0" dirty="0" smtClean="0">
                <a:solidFill>
                  <a:schemeClr val="tx1"/>
                </a:solidFill>
                <a:latin typeface="Impact" panose="020B0806030902050204" pitchFamily="34" charset="0"/>
              </a:rPr>
              <a:t>lare </a:t>
            </a:r>
            <a:r>
              <a:rPr lang="en-US" sz="6000" i="0" dirty="0">
                <a:solidFill>
                  <a:schemeClr val="tx1"/>
                </a:solidFill>
                <a:latin typeface="Impact" panose="020B0806030902050204" pitchFamily="34" charset="0"/>
              </a:rPr>
              <a:t>parameters: evidence for lognormal rather than power law distributions</a:t>
            </a:r>
          </a:p>
          <a:p>
            <a:pPr eaLnBrk="1"/>
            <a:endParaRPr lang="en-US" sz="6000" i="0" dirty="0" smtClean="0">
              <a:solidFill>
                <a:schemeClr val="bg1">
                  <a:lumMod val="65000"/>
                </a:schemeClr>
              </a:solidFill>
              <a:latin typeface="Impact" panose="020B0806030902050204" pitchFamily="34" charset="0"/>
            </a:endParaRPr>
          </a:p>
        </p:txBody>
      </p:sp>
      <p:pic>
        <p:nvPicPr>
          <p:cNvPr id="4" name="Picture 2" descr="http://intranet.oma.be/images/logos/logo_orb_w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66773" y="2034639"/>
            <a:ext cx="1583864" cy="1535173"/>
          </a:xfrm>
          <a:prstGeom prst="rect">
            <a:avLst/>
          </a:prstGeom>
          <a:noFill/>
          <a:extLst>
            <a:ext uri="{909E8E84-426E-40DD-AFC4-6F175D3DCCD1}">
              <a14:hiddenFill xmlns:a14="http://schemas.microsoft.com/office/drawing/2010/main">
                <a:solidFill>
                  <a:srgbClr val="FFFFFF"/>
                </a:solidFill>
              </a14:hiddenFill>
            </a:ext>
          </a:extLst>
        </p:spPr>
      </p:pic>
      <p:sp>
        <p:nvSpPr>
          <p:cNvPr id="165" name="Text Box 5"/>
          <p:cNvSpPr txBox="1">
            <a:spLocks noChangeArrowheads="1"/>
          </p:cNvSpPr>
          <p:nvPr/>
        </p:nvSpPr>
        <p:spPr bwMode="auto">
          <a:xfrm>
            <a:off x="1332012" y="16418074"/>
            <a:ext cx="11401397" cy="10614875"/>
          </a:xfrm>
          <a:prstGeom prst="round2DiagRect">
            <a:avLst/>
          </a:prstGeom>
          <a:ln>
            <a:headEnd/>
            <a:tailEnd/>
          </a:ln>
        </p:spPr>
        <p:style>
          <a:lnRef idx="2">
            <a:schemeClr val="accent1"/>
          </a:lnRef>
          <a:fillRef idx="1">
            <a:schemeClr val="lt1"/>
          </a:fillRef>
          <a:effectRef idx="0">
            <a:schemeClr val="accent1"/>
          </a:effectRef>
          <a:fontRef idx="minor">
            <a:schemeClr val="dk1"/>
          </a:fontRef>
        </p:style>
        <p:txBody>
          <a:bodyPr wrap="square" lIns="436946" tIns="43351" rIns="218473" bIns="43351">
            <a:noAutofit/>
          </a:bodyPr>
          <a:lstStyle/>
          <a:p>
            <a:pPr algn="l">
              <a:tabLst>
                <a:tab pos="0" algn="l"/>
                <a:tab pos="436946" algn="l"/>
                <a:tab pos="873892" algn="l"/>
                <a:tab pos="1310838" algn="l"/>
                <a:tab pos="1747784" algn="l"/>
                <a:tab pos="2184730" algn="l"/>
                <a:tab pos="2621676" algn="l"/>
                <a:tab pos="3058622" algn="l"/>
                <a:tab pos="3495568" algn="l"/>
                <a:tab pos="3932514" algn="l"/>
                <a:tab pos="4369460" algn="l"/>
                <a:tab pos="4806406" algn="l"/>
                <a:tab pos="5243352" algn="l"/>
                <a:tab pos="5680299" algn="l"/>
                <a:tab pos="6117245" algn="l"/>
                <a:tab pos="6554191" algn="l"/>
                <a:tab pos="6991137" algn="l"/>
                <a:tab pos="7428083" algn="l"/>
                <a:tab pos="7865029" algn="l"/>
                <a:tab pos="8301975" algn="l"/>
                <a:tab pos="8738921" algn="l"/>
                <a:tab pos="8993806" algn="l"/>
                <a:tab pos="9685637" algn="l"/>
                <a:tab pos="10377468" algn="l"/>
                <a:tab pos="11069300" algn="l"/>
                <a:tab pos="11761131" algn="l"/>
                <a:tab pos="12452962" algn="l"/>
                <a:tab pos="13144793" algn="l"/>
                <a:tab pos="13836625" algn="l"/>
                <a:tab pos="14528456" algn="l"/>
                <a:tab pos="15220287" algn="l"/>
                <a:tab pos="15912118" algn="l"/>
              </a:tabLst>
              <a:defRPr/>
            </a:pPr>
            <a:r>
              <a:rPr lang="en-US" sz="4000" b="1" i="0" dirty="0" smtClean="0">
                <a:solidFill>
                  <a:srgbClr val="C00000"/>
                </a:solidFill>
                <a:latin typeface="Sawasdee" panose="02000503000000000000" pitchFamily="2" charset="-34"/>
                <a:cs typeface="Sawasdee" panose="02000503000000000000" pitchFamily="2" charset="-34"/>
              </a:rPr>
              <a:t>SDO/AIA flare data</a:t>
            </a:r>
            <a:endParaRPr lang="en-US" sz="4000" i="0" dirty="0" smtClean="0">
              <a:solidFill>
                <a:srgbClr val="000000"/>
              </a:solidFill>
              <a:effectLst>
                <a:outerShdw blurRad="38100" dist="38100" dir="2700000" algn="tl">
                  <a:srgbClr val="000000">
                    <a:alpha val="43137"/>
                  </a:srgbClr>
                </a:outerShdw>
              </a:effectLst>
              <a:latin typeface="Arial" charset="0"/>
              <a:cs typeface="Sawasdee"/>
            </a:endParaRPr>
          </a:p>
          <a:p>
            <a:pPr algn="l">
              <a:spcBef>
                <a:spcPts val="1075"/>
              </a:spcBef>
              <a:tabLst>
                <a:tab pos="0" algn="l"/>
                <a:tab pos="436946" algn="l"/>
                <a:tab pos="873892" algn="l"/>
                <a:tab pos="1310838" algn="l"/>
                <a:tab pos="1747784" algn="l"/>
                <a:tab pos="2184730" algn="l"/>
                <a:tab pos="2621676" algn="l"/>
                <a:tab pos="3058622" algn="l"/>
                <a:tab pos="3495568" algn="l"/>
                <a:tab pos="3932514" algn="l"/>
                <a:tab pos="4369460" algn="l"/>
                <a:tab pos="4806406" algn="l"/>
                <a:tab pos="5243352" algn="l"/>
                <a:tab pos="5680299" algn="l"/>
                <a:tab pos="6117245" algn="l"/>
                <a:tab pos="6554191" algn="l"/>
                <a:tab pos="6991137" algn="l"/>
                <a:tab pos="7428083" algn="l"/>
                <a:tab pos="7865029" algn="l"/>
                <a:tab pos="8301975" algn="l"/>
                <a:tab pos="8738921" algn="l"/>
                <a:tab pos="8993806" algn="l"/>
                <a:tab pos="9685637" algn="l"/>
                <a:tab pos="10377468" algn="l"/>
                <a:tab pos="11069300" algn="l"/>
                <a:tab pos="11761131" algn="l"/>
                <a:tab pos="12452962" algn="l"/>
                <a:tab pos="13144793" algn="l"/>
                <a:tab pos="13836625" algn="l"/>
                <a:tab pos="14528456" algn="l"/>
                <a:tab pos="15220287" algn="l"/>
                <a:tab pos="15912118" algn="l"/>
              </a:tabLst>
              <a:defRPr/>
            </a:pPr>
            <a:endParaRPr lang="en-US" sz="2000" i="0" dirty="0" smtClean="0">
              <a:solidFill>
                <a:srgbClr val="000000"/>
              </a:solidFill>
              <a:effectLst>
                <a:outerShdw blurRad="38100" dist="38100" dir="2700000" algn="tl">
                  <a:srgbClr val="000000">
                    <a:alpha val="43137"/>
                  </a:srgbClr>
                </a:outerShdw>
              </a:effectLst>
              <a:cs typeface="Arial" charset="0"/>
            </a:endParaRPr>
          </a:p>
          <a:p>
            <a:pPr algn="l">
              <a:spcBef>
                <a:spcPts val="1075"/>
              </a:spcBef>
              <a:tabLst>
                <a:tab pos="0" algn="l"/>
                <a:tab pos="436946" algn="l"/>
                <a:tab pos="873892" algn="l"/>
                <a:tab pos="1310838" algn="l"/>
                <a:tab pos="1747784" algn="l"/>
                <a:tab pos="2184730" algn="l"/>
                <a:tab pos="2621676" algn="l"/>
                <a:tab pos="3058622" algn="l"/>
                <a:tab pos="3495568" algn="l"/>
                <a:tab pos="3932514" algn="l"/>
                <a:tab pos="4369460" algn="l"/>
                <a:tab pos="4806406" algn="l"/>
                <a:tab pos="5243352" algn="l"/>
                <a:tab pos="5680299" algn="l"/>
                <a:tab pos="6117245" algn="l"/>
                <a:tab pos="6554191" algn="l"/>
                <a:tab pos="6991137" algn="l"/>
                <a:tab pos="7428083" algn="l"/>
                <a:tab pos="7865029" algn="l"/>
                <a:tab pos="8301975" algn="l"/>
                <a:tab pos="8738921" algn="l"/>
                <a:tab pos="8993806" algn="l"/>
                <a:tab pos="9685637" algn="l"/>
                <a:tab pos="10377468" algn="l"/>
                <a:tab pos="11069300" algn="l"/>
                <a:tab pos="11761131" algn="l"/>
                <a:tab pos="12452962" algn="l"/>
                <a:tab pos="13144793" algn="l"/>
                <a:tab pos="13836625" algn="l"/>
                <a:tab pos="14528456" algn="l"/>
                <a:tab pos="15220287" algn="l"/>
                <a:tab pos="15912118" algn="l"/>
              </a:tabLst>
              <a:defRPr/>
            </a:pPr>
            <a:endParaRPr lang="en-US" sz="2000" i="0" dirty="0">
              <a:solidFill>
                <a:srgbClr val="000000"/>
              </a:solidFill>
              <a:effectLst>
                <a:outerShdw blurRad="38100" dist="38100" dir="2700000" algn="tl">
                  <a:srgbClr val="000000">
                    <a:alpha val="43137"/>
                  </a:srgbClr>
                </a:outerShdw>
              </a:effectLst>
              <a:cs typeface="Arial" charset="0"/>
            </a:endParaRPr>
          </a:p>
          <a:p>
            <a:pPr algn="l">
              <a:spcBef>
                <a:spcPts val="1075"/>
              </a:spcBef>
              <a:tabLst>
                <a:tab pos="0" algn="l"/>
                <a:tab pos="436946" algn="l"/>
                <a:tab pos="873892" algn="l"/>
                <a:tab pos="1310838" algn="l"/>
                <a:tab pos="1747784" algn="l"/>
                <a:tab pos="2184730" algn="l"/>
                <a:tab pos="2621676" algn="l"/>
                <a:tab pos="3058622" algn="l"/>
                <a:tab pos="3495568" algn="l"/>
                <a:tab pos="3932514" algn="l"/>
                <a:tab pos="4369460" algn="l"/>
                <a:tab pos="4806406" algn="l"/>
                <a:tab pos="5243352" algn="l"/>
                <a:tab pos="5680299" algn="l"/>
                <a:tab pos="6117245" algn="l"/>
                <a:tab pos="6554191" algn="l"/>
                <a:tab pos="6991137" algn="l"/>
                <a:tab pos="7428083" algn="l"/>
                <a:tab pos="7865029" algn="l"/>
                <a:tab pos="8301975" algn="l"/>
                <a:tab pos="8738921" algn="l"/>
                <a:tab pos="8993806" algn="l"/>
                <a:tab pos="9685637" algn="l"/>
                <a:tab pos="10377468" algn="l"/>
                <a:tab pos="11069300" algn="l"/>
                <a:tab pos="11761131" algn="l"/>
                <a:tab pos="12452962" algn="l"/>
                <a:tab pos="13144793" algn="l"/>
                <a:tab pos="13836625" algn="l"/>
                <a:tab pos="14528456" algn="l"/>
                <a:tab pos="15220287" algn="l"/>
                <a:tab pos="15912118" algn="l"/>
              </a:tabLst>
              <a:defRPr/>
            </a:pPr>
            <a:endParaRPr lang="en-US" i="0" dirty="0" smtClean="0">
              <a:solidFill>
                <a:srgbClr val="000000"/>
              </a:solidFill>
              <a:latin typeface="Arial" charset="0"/>
              <a:ea typeface="+mn-ea"/>
              <a:cs typeface="Arial" charset="0"/>
            </a:endParaRPr>
          </a:p>
          <a:p>
            <a:pPr algn="l">
              <a:spcBef>
                <a:spcPts val="1075"/>
              </a:spcBef>
              <a:tabLst>
                <a:tab pos="0" algn="l"/>
                <a:tab pos="436946" algn="l"/>
                <a:tab pos="873892" algn="l"/>
                <a:tab pos="1310838" algn="l"/>
                <a:tab pos="1747784" algn="l"/>
                <a:tab pos="2184730" algn="l"/>
                <a:tab pos="2621676" algn="l"/>
                <a:tab pos="3058622" algn="l"/>
                <a:tab pos="3495568" algn="l"/>
                <a:tab pos="3932514" algn="l"/>
                <a:tab pos="4369460" algn="l"/>
                <a:tab pos="4806406" algn="l"/>
                <a:tab pos="5243352" algn="l"/>
                <a:tab pos="5680299" algn="l"/>
                <a:tab pos="6117245" algn="l"/>
                <a:tab pos="6554191" algn="l"/>
                <a:tab pos="6991137" algn="l"/>
                <a:tab pos="7428083" algn="l"/>
                <a:tab pos="7865029" algn="l"/>
                <a:tab pos="8301975" algn="l"/>
                <a:tab pos="8738921" algn="l"/>
                <a:tab pos="8993806" algn="l"/>
                <a:tab pos="9685637" algn="l"/>
                <a:tab pos="10377468" algn="l"/>
                <a:tab pos="11069300" algn="l"/>
                <a:tab pos="11761131" algn="l"/>
                <a:tab pos="12452962" algn="l"/>
                <a:tab pos="13144793" algn="l"/>
                <a:tab pos="13836625" algn="l"/>
                <a:tab pos="14528456" algn="l"/>
                <a:tab pos="15220287" algn="l"/>
                <a:tab pos="15912118" algn="l"/>
              </a:tabLst>
              <a:defRPr/>
            </a:pPr>
            <a:endParaRPr lang="en-US" i="0" dirty="0">
              <a:solidFill>
                <a:srgbClr val="000000"/>
              </a:solidFill>
              <a:effectLst>
                <a:outerShdw blurRad="38100" dist="38100" dir="2700000" algn="tl">
                  <a:srgbClr val="000000">
                    <a:alpha val="43137"/>
                  </a:srgbClr>
                </a:outerShdw>
              </a:effectLst>
              <a:latin typeface="Arial" charset="0"/>
              <a:ea typeface="+mn-ea"/>
              <a:cs typeface="Arial" charset="0"/>
            </a:endParaRPr>
          </a:p>
          <a:p>
            <a:pPr algn="l">
              <a:spcBef>
                <a:spcPts val="1075"/>
              </a:spcBef>
              <a:tabLst>
                <a:tab pos="0" algn="l"/>
                <a:tab pos="436946" algn="l"/>
                <a:tab pos="873892" algn="l"/>
                <a:tab pos="1310838" algn="l"/>
                <a:tab pos="1747784" algn="l"/>
                <a:tab pos="2184730" algn="l"/>
                <a:tab pos="2621676" algn="l"/>
                <a:tab pos="3058622" algn="l"/>
                <a:tab pos="3495568" algn="l"/>
                <a:tab pos="3932514" algn="l"/>
                <a:tab pos="4369460" algn="l"/>
                <a:tab pos="4806406" algn="l"/>
                <a:tab pos="5243352" algn="l"/>
                <a:tab pos="5680299" algn="l"/>
                <a:tab pos="6117245" algn="l"/>
                <a:tab pos="6554191" algn="l"/>
                <a:tab pos="6991137" algn="l"/>
                <a:tab pos="7428083" algn="l"/>
                <a:tab pos="7865029" algn="l"/>
                <a:tab pos="8301975" algn="l"/>
                <a:tab pos="8738921" algn="l"/>
                <a:tab pos="8993806" algn="l"/>
                <a:tab pos="9685637" algn="l"/>
                <a:tab pos="10377468" algn="l"/>
                <a:tab pos="11069300" algn="l"/>
                <a:tab pos="11761131" algn="l"/>
                <a:tab pos="12452962" algn="l"/>
                <a:tab pos="13144793" algn="l"/>
                <a:tab pos="13836625" algn="l"/>
                <a:tab pos="14528456" algn="l"/>
                <a:tab pos="15220287" algn="l"/>
                <a:tab pos="15912118" algn="l"/>
              </a:tabLst>
              <a:defRPr/>
            </a:pPr>
            <a:endParaRPr lang="en-US" i="0" dirty="0">
              <a:solidFill>
                <a:srgbClr val="000000"/>
              </a:solidFill>
              <a:effectLst>
                <a:outerShdw blurRad="38100" dist="38100" dir="2700000" algn="tl">
                  <a:srgbClr val="000000">
                    <a:alpha val="43137"/>
                  </a:srgbClr>
                </a:outerShdw>
              </a:effectLst>
              <a:latin typeface="Arial" charset="0"/>
              <a:ea typeface="+mn-ea"/>
              <a:cs typeface="Arial" charset="0"/>
            </a:endParaRPr>
          </a:p>
        </p:txBody>
      </p:sp>
      <p:sp>
        <p:nvSpPr>
          <p:cNvPr id="172" name="Text Box 5"/>
          <p:cNvSpPr txBox="1">
            <a:spLocks noChangeArrowheads="1"/>
          </p:cNvSpPr>
          <p:nvPr/>
        </p:nvSpPr>
        <p:spPr bwMode="auto">
          <a:xfrm>
            <a:off x="1332012" y="3519696"/>
            <a:ext cx="16273809" cy="5553562"/>
          </a:xfrm>
          <a:prstGeom prst="round2DiagRect">
            <a:avLst/>
          </a:prstGeom>
          <a:ln>
            <a:headEnd/>
            <a:tailEnd/>
          </a:ln>
        </p:spPr>
        <p:style>
          <a:lnRef idx="2">
            <a:schemeClr val="accent2"/>
          </a:lnRef>
          <a:fillRef idx="1">
            <a:schemeClr val="lt1"/>
          </a:fillRef>
          <a:effectRef idx="0">
            <a:schemeClr val="accent2"/>
          </a:effectRef>
          <a:fontRef idx="minor">
            <a:schemeClr val="dk1"/>
          </a:fontRef>
        </p:style>
        <p:txBody>
          <a:bodyPr wrap="square" lIns="436946" tIns="43351" rIns="218473" bIns="43351">
            <a:noAutofit/>
          </a:bodyPr>
          <a:lstStyle/>
          <a:p>
            <a:pPr algn="just">
              <a:tabLst>
                <a:tab pos="0" algn="l"/>
                <a:tab pos="436946" algn="l"/>
                <a:tab pos="873892" algn="l"/>
                <a:tab pos="1310838" algn="l"/>
                <a:tab pos="1747784" algn="l"/>
                <a:tab pos="2184730" algn="l"/>
                <a:tab pos="2621676" algn="l"/>
                <a:tab pos="3058622" algn="l"/>
                <a:tab pos="3495568" algn="l"/>
                <a:tab pos="3932514" algn="l"/>
                <a:tab pos="4369460" algn="l"/>
                <a:tab pos="4806406" algn="l"/>
                <a:tab pos="5243352" algn="l"/>
                <a:tab pos="5680299" algn="l"/>
                <a:tab pos="6117245" algn="l"/>
                <a:tab pos="6554191" algn="l"/>
                <a:tab pos="6991137" algn="l"/>
                <a:tab pos="7428083" algn="l"/>
                <a:tab pos="7865029" algn="l"/>
                <a:tab pos="8301975" algn="l"/>
                <a:tab pos="8738921" algn="l"/>
                <a:tab pos="8993806" algn="l"/>
                <a:tab pos="9685637" algn="l"/>
                <a:tab pos="10377468" algn="l"/>
                <a:tab pos="11069300" algn="l"/>
                <a:tab pos="11761131" algn="l"/>
                <a:tab pos="12452962" algn="l"/>
                <a:tab pos="13144793" algn="l"/>
                <a:tab pos="13836625" algn="l"/>
                <a:tab pos="14528456" algn="l"/>
                <a:tab pos="15220287" algn="l"/>
                <a:tab pos="15912118" algn="l"/>
              </a:tabLst>
              <a:defRPr/>
            </a:pPr>
            <a:r>
              <a:rPr lang="en-US" sz="4200" b="1" i="0" dirty="0">
                <a:solidFill>
                  <a:schemeClr val="tx2"/>
                </a:solidFill>
                <a:latin typeface="Sawasdee" panose="02000503000000000000" pitchFamily="2" charset="-34"/>
                <a:cs typeface="Sawasdee" panose="02000503000000000000" pitchFamily="2" charset="-34"/>
              </a:rPr>
              <a:t>	</a:t>
            </a:r>
            <a:r>
              <a:rPr lang="en-US" sz="4200" b="1" i="0" dirty="0" smtClean="0">
                <a:solidFill>
                  <a:schemeClr val="tx2"/>
                </a:solidFill>
                <a:latin typeface="Sawasdee" panose="02000503000000000000" pitchFamily="2" charset="-34"/>
                <a:cs typeface="Sawasdee" panose="02000503000000000000" pitchFamily="2" charset="-34"/>
              </a:rPr>
              <a:t>  </a:t>
            </a:r>
            <a:r>
              <a:rPr lang="en-US" sz="4000" b="1" i="0" dirty="0" smtClean="0">
                <a:solidFill>
                  <a:schemeClr val="tx2"/>
                </a:solidFill>
                <a:latin typeface="Sawasdee" panose="02000503000000000000" pitchFamily="2" charset="-34"/>
                <a:cs typeface="Sawasdee" panose="02000503000000000000" pitchFamily="2" charset="-34"/>
              </a:rPr>
              <a:t>Abstract</a:t>
            </a:r>
            <a:endParaRPr lang="en-US" sz="4000" b="1" i="0" dirty="0">
              <a:solidFill>
                <a:schemeClr val="tx2"/>
              </a:solidFill>
              <a:latin typeface="Sawasdee" panose="02000503000000000000" pitchFamily="2" charset="-34"/>
              <a:cs typeface="Sawasdee" panose="02000503000000000000" pitchFamily="2" charset="-34"/>
            </a:endParaRPr>
          </a:p>
          <a:p>
            <a:pPr algn="just">
              <a:spcAft>
                <a:spcPts val="600"/>
              </a:spcAft>
            </a:pPr>
            <a:r>
              <a:rPr lang="en-US" sz="1600" i="0" dirty="0" smtClean="0"/>
              <a:t/>
            </a:r>
            <a:br>
              <a:rPr lang="en-US" sz="1600" i="0" dirty="0" smtClean="0"/>
            </a:br>
            <a:endParaRPr lang="en-US" sz="2000" i="0" dirty="0">
              <a:solidFill>
                <a:srgbClr val="000000"/>
              </a:solidFill>
              <a:cs typeface="Sawasdee"/>
            </a:endParaRPr>
          </a:p>
        </p:txBody>
      </p:sp>
      <p:pic>
        <p:nvPicPr>
          <p:cNvPr id="1039" name="Picture 15" descr="http://www.stce.be/images/STCE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5201" y="1947638"/>
            <a:ext cx="1854155" cy="126699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1231245" y="3162134"/>
            <a:ext cx="2100089" cy="257521"/>
          </a:xfrm>
          <a:prstGeom prst="rect">
            <a:avLst/>
          </a:prstGeom>
          <a:noFill/>
        </p:spPr>
        <p:txBody>
          <a:bodyPr wrap="none" lIns="87389" tIns="43695" rIns="87389" bIns="43695" rtlCol="0">
            <a:spAutoFit/>
          </a:bodyPr>
          <a:lstStyle/>
          <a:p>
            <a:r>
              <a:rPr lang="en-GB" sz="1100" i="0" dirty="0">
                <a:solidFill>
                  <a:schemeClr val="tx1"/>
                </a:solidFill>
                <a:latin typeface="Arial Narrow" panose="020B0606020202030204" pitchFamily="34" charset="0"/>
              </a:rPr>
              <a:t>Solar-Terrestrial Centre of Excellence</a:t>
            </a:r>
            <a:endParaRPr lang="en-GB" sz="1100" dirty="0">
              <a:solidFill>
                <a:schemeClr val="tx1"/>
              </a:solidFill>
              <a:latin typeface="Arial Narrow" panose="020B0606020202030204" pitchFamily="34" charset="0"/>
            </a:endParaRPr>
          </a:p>
        </p:txBody>
      </p:sp>
      <p:sp>
        <p:nvSpPr>
          <p:cNvPr id="23" name="TextBox 22"/>
          <p:cNvSpPr txBox="1"/>
          <p:nvPr/>
        </p:nvSpPr>
        <p:spPr>
          <a:xfrm>
            <a:off x="5148436" y="18002250"/>
            <a:ext cx="7056785" cy="2554545"/>
          </a:xfrm>
          <a:prstGeom prst="rect">
            <a:avLst/>
          </a:prstGeom>
          <a:noFill/>
        </p:spPr>
        <p:txBody>
          <a:bodyPr wrap="square" rtlCol="0">
            <a:spAutoFit/>
          </a:bodyPr>
          <a:lstStyle/>
          <a:p>
            <a:pPr algn="just"/>
            <a:r>
              <a:rPr lang="en-US" sz="2000" i="0" dirty="0" smtClean="0">
                <a:solidFill>
                  <a:schemeClr val="tx1"/>
                </a:solidFill>
                <a:latin typeface="+mn-lt"/>
                <a:cs typeface="Times New Roman" panose="02020603050405020304" pitchFamily="18" charset="0"/>
              </a:rPr>
              <a:t>For </a:t>
            </a:r>
            <a:r>
              <a:rPr lang="en-US" sz="2000" i="0" dirty="0">
                <a:solidFill>
                  <a:schemeClr val="tx1"/>
                </a:solidFill>
                <a:latin typeface="+mn-lt"/>
                <a:cs typeface="Times New Roman" panose="02020603050405020304" pitchFamily="18" charset="0"/>
              </a:rPr>
              <a:t>every observed flare and for every AIA image in which this flare is </a:t>
            </a:r>
            <a:r>
              <a:rPr lang="en-US" sz="2000" i="0" dirty="0" smtClean="0">
                <a:solidFill>
                  <a:schemeClr val="tx1"/>
                </a:solidFill>
                <a:latin typeface="+mn-lt"/>
                <a:cs typeface="Times New Roman" panose="02020603050405020304" pitchFamily="18" charset="0"/>
              </a:rPr>
              <a:t>observed (at time </a:t>
            </a:r>
            <a:r>
              <a:rPr lang="en-US" sz="2000" dirty="0" smtClean="0">
                <a:solidFill>
                  <a:schemeClr val="tx1"/>
                </a:solidFill>
                <a:latin typeface="+mn-lt"/>
                <a:cs typeface="Times New Roman" panose="02020603050405020304" pitchFamily="18" charset="0"/>
              </a:rPr>
              <a:t>t</a:t>
            </a:r>
            <a:r>
              <a:rPr lang="en-US" sz="2000" i="0" dirty="0" smtClean="0">
                <a:solidFill>
                  <a:schemeClr val="tx1"/>
                </a:solidFill>
                <a:latin typeface="+mn-lt"/>
                <a:cs typeface="Times New Roman" panose="02020603050405020304" pitchFamily="18" charset="0"/>
              </a:rPr>
              <a:t>), </a:t>
            </a:r>
            <a:r>
              <a:rPr lang="en-US" sz="2000" b="1" dirty="0">
                <a:solidFill>
                  <a:schemeClr val="tx1"/>
                </a:solidFill>
                <a:latin typeface="+mn-lt"/>
                <a:cs typeface="Times New Roman" panose="02020603050405020304" pitchFamily="18" charset="0"/>
              </a:rPr>
              <a:t>Solar </a:t>
            </a:r>
            <a:r>
              <a:rPr lang="en-US" sz="2000" b="1" dirty="0" smtClean="0">
                <a:solidFill>
                  <a:schemeClr val="tx1"/>
                </a:solidFill>
                <a:latin typeface="+mn-lt"/>
                <a:cs typeface="Times New Roman" panose="02020603050405020304" pitchFamily="18" charset="0"/>
              </a:rPr>
              <a:t>Demon</a:t>
            </a:r>
            <a:r>
              <a:rPr lang="en-US" sz="2000" b="1" baseline="30000" dirty="0" smtClean="0">
                <a:solidFill>
                  <a:srgbClr val="0033CC"/>
                </a:solidFill>
                <a:latin typeface="+mn-lt"/>
                <a:cs typeface="Times New Roman" panose="02020603050405020304" pitchFamily="18" charset="0"/>
              </a:rPr>
              <a:t>1</a:t>
            </a:r>
            <a:r>
              <a:rPr lang="en-US" sz="2000" b="1" dirty="0" smtClean="0">
                <a:solidFill>
                  <a:schemeClr val="tx1"/>
                </a:solidFill>
                <a:latin typeface="+mn-lt"/>
                <a:cs typeface="Times New Roman" panose="02020603050405020304" pitchFamily="18" charset="0"/>
              </a:rPr>
              <a:t> </a:t>
            </a:r>
            <a:r>
              <a:rPr lang="en-US" sz="2000" i="0" dirty="0">
                <a:solidFill>
                  <a:schemeClr val="tx1"/>
                </a:solidFill>
                <a:latin typeface="+mn-lt"/>
                <a:cs typeface="Times New Roman" panose="02020603050405020304" pitchFamily="18" charset="0"/>
              </a:rPr>
              <a:t>calculates </a:t>
            </a:r>
            <a:r>
              <a:rPr lang="en-US" sz="2000" i="0" dirty="0" smtClean="0">
                <a:solidFill>
                  <a:schemeClr val="tx1"/>
                </a:solidFill>
                <a:latin typeface="+mn-lt"/>
                <a:cs typeface="Times New Roman" panose="02020603050405020304" pitchFamily="18" charset="0"/>
              </a:rPr>
              <a:t>the flare intensity at time </a:t>
            </a:r>
            <a:r>
              <a:rPr lang="en-US" sz="2000" dirty="0" smtClean="0">
                <a:solidFill>
                  <a:schemeClr val="tx1"/>
                </a:solidFill>
                <a:latin typeface="+mn-lt"/>
                <a:cs typeface="Times New Roman" panose="02020603050405020304" pitchFamily="18" charset="0"/>
              </a:rPr>
              <a:t>t</a:t>
            </a:r>
            <a:r>
              <a:rPr lang="en-US" sz="2000" i="0" dirty="0" smtClean="0">
                <a:solidFill>
                  <a:schemeClr val="tx1"/>
                </a:solidFill>
                <a:latin typeface="+mn-lt"/>
                <a:cs typeface="Times New Roman" panose="02020603050405020304" pitchFamily="18" charset="0"/>
              </a:rPr>
              <a:t>, i.e., the sum </a:t>
            </a:r>
            <a:r>
              <a:rPr lang="en-US" sz="2000" i="0" dirty="0">
                <a:solidFill>
                  <a:schemeClr val="tx1"/>
                </a:solidFill>
                <a:latin typeface="+mn-lt"/>
                <a:cs typeface="Times New Roman" panose="02020603050405020304" pitchFamily="18" charset="0"/>
              </a:rPr>
              <a:t>of the pixel values </a:t>
            </a:r>
            <a:r>
              <a:rPr lang="en-US" sz="2000" i="0" dirty="0" smtClean="0">
                <a:solidFill>
                  <a:schemeClr val="tx1"/>
                </a:solidFill>
                <a:latin typeface="+mn-lt"/>
                <a:cs typeface="Times New Roman" panose="02020603050405020304" pitchFamily="18" charset="0"/>
              </a:rPr>
              <a:t>in the flare mask. Hence</a:t>
            </a:r>
            <a:r>
              <a:rPr lang="en-US" sz="2000" i="0" dirty="0">
                <a:solidFill>
                  <a:schemeClr val="tx1"/>
                </a:solidFill>
                <a:latin typeface="+mn-lt"/>
                <a:cs typeface="Times New Roman" panose="02020603050405020304" pitchFamily="18" charset="0"/>
              </a:rPr>
              <a:t>, the </a:t>
            </a:r>
            <a:r>
              <a:rPr lang="en-US" sz="2000" i="0" dirty="0" smtClean="0">
                <a:solidFill>
                  <a:schemeClr val="tx1"/>
                </a:solidFill>
                <a:latin typeface="+mn-lt"/>
                <a:cs typeface="Times New Roman" panose="02020603050405020304" pitchFamily="18" charset="0"/>
              </a:rPr>
              <a:t>peak flare intensity, which is the maximum value of this light curve (middle image below) is </a:t>
            </a:r>
            <a:r>
              <a:rPr lang="en-US" sz="2000" i="0" dirty="0">
                <a:solidFill>
                  <a:schemeClr val="tx1"/>
                </a:solidFill>
                <a:latin typeface="+mn-lt"/>
                <a:cs typeface="Times New Roman" panose="02020603050405020304" pitchFamily="18" charset="0"/>
              </a:rPr>
              <a:t>not polluted  by the  non-flaring part of the Sun (which is the case, e.g., for </a:t>
            </a:r>
            <a:r>
              <a:rPr lang="en-US" sz="2000" i="0" dirty="0" smtClean="0">
                <a:solidFill>
                  <a:schemeClr val="tx1"/>
                </a:solidFill>
                <a:latin typeface="+mn-lt"/>
                <a:cs typeface="Times New Roman" panose="02020603050405020304" pitchFamily="18" charset="0"/>
              </a:rPr>
              <a:t>GOES/XRS </a:t>
            </a:r>
            <a:r>
              <a:rPr lang="en-US" sz="2000" i="0" dirty="0">
                <a:solidFill>
                  <a:schemeClr val="tx1"/>
                </a:solidFill>
                <a:latin typeface="+mn-lt"/>
                <a:cs typeface="Times New Roman" panose="02020603050405020304" pitchFamily="18" charset="0"/>
              </a:rPr>
              <a:t>flux</a:t>
            </a:r>
            <a:r>
              <a:rPr lang="en-US" sz="2000" i="0" dirty="0" smtClean="0">
                <a:solidFill>
                  <a:schemeClr val="tx1"/>
                </a:solidFill>
                <a:latin typeface="+mn-lt"/>
                <a:cs typeface="Times New Roman" panose="02020603050405020304" pitchFamily="18" charset="0"/>
              </a:rPr>
              <a:t>).</a:t>
            </a:r>
            <a:endParaRPr lang="en-US" sz="2000" i="0" dirty="0">
              <a:solidFill>
                <a:schemeClr val="tx1"/>
              </a:solidFill>
              <a:latin typeface="+mn-lt"/>
              <a:cs typeface="Times New Roman" panose="02020603050405020304" pitchFamily="18" charset="0"/>
            </a:endParaRPr>
          </a:p>
        </p:txBody>
      </p:sp>
      <p:sp>
        <p:nvSpPr>
          <p:cNvPr id="2052" name="Text Box 4"/>
          <p:cNvSpPr txBox="1">
            <a:spLocks noChangeArrowheads="1"/>
          </p:cNvSpPr>
          <p:nvPr/>
        </p:nvSpPr>
        <p:spPr bwMode="auto">
          <a:xfrm>
            <a:off x="891113" y="1872458"/>
            <a:ext cx="24513364" cy="136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400477" tIns="43351" rIns="400477" bIns="4335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5pPr>
            <a:lvl6pPr marL="25146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6pPr>
            <a:lvl7pPr marL="29718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7pPr>
            <a:lvl8pPr marL="34290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8pPr>
            <a:lvl9pPr marL="3886200" indent="-228600" algn="ctr"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 pos="15925800" algn="l"/>
                <a:tab pos="16649700" algn="l"/>
              </a:tabLst>
              <a:defRPr sz="2400" i="1">
                <a:solidFill>
                  <a:schemeClr val="bg1"/>
                </a:solidFill>
                <a:latin typeface="Times New Roman" pitchFamily="18" charset="0"/>
                <a:ea typeface="DejaVu Sans" pitchFamily="34" charset="2"/>
                <a:cs typeface="DejaVu Sans" pitchFamily="34" charset="2"/>
              </a:defRPr>
            </a:lvl9pPr>
          </a:lstStyle>
          <a:p>
            <a:pPr>
              <a:spcAft>
                <a:spcPct val="30000"/>
              </a:spcAft>
            </a:pPr>
            <a:r>
              <a:rPr lang="en-US" sz="3000" b="1" i="0" dirty="0" smtClean="0">
                <a:solidFill>
                  <a:schemeClr val="tx1"/>
                </a:solidFill>
                <a:latin typeface="Sawasdee" panose="02000503000000000000" pitchFamily="2" charset="-34"/>
                <a:cs typeface="Sawasdee"/>
              </a:rPr>
              <a:t>C</a:t>
            </a:r>
            <a:r>
              <a:rPr lang="en-US" sz="3000" b="1" i="0" dirty="0">
                <a:solidFill>
                  <a:schemeClr val="tx1"/>
                </a:solidFill>
                <a:latin typeface="Sawasdee" panose="02000503000000000000" pitchFamily="2" charset="-34"/>
                <a:cs typeface="Sawasdee"/>
              </a:rPr>
              <a:t>. </a:t>
            </a:r>
            <a:r>
              <a:rPr lang="en-US" sz="3000" b="1" i="0" dirty="0" smtClean="0">
                <a:solidFill>
                  <a:schemeClr val="tx1"/>
                </a:solidFill>
                <a:latin typeface="Sawasdee" panose="02000503000000000000" pitchFamily="2" charset="-34"/>
                <a:cs typeface="Sawasdee"/>
              </a:rPr>
              <a:t>Verbeeck</a:t>
            </a:r>
            <a:r>
              <a:rPr lang="en-US" sz="3000" b="1" i="0" baseline="30000" dirty="0" smtClean="0">
                <a:solidFill>
                  <a:schemeClr val="tx1"/>
                </a:solidFill>
                <a:latin typeface="Sawasdee" panose="02000503000000000000" pitchFamily="2" charset="-34"/>
                <a:cs typeface="Sawasdee"/>
              </a:rPr>
              <a:t>1</a:t>
            </a:r>
            <a:r>
              <a:rPr lang="en-US" sz="3000" b="1" i="0" dirty="0" smtClean="0">
                <a:solidFill>
                  <a:schemeClr val="tx1"/>
                </a:solidFill>
                <a:latin typeface="Sawasdee" panose="02000503000000000000" pitchFamily="2" charset="-34"/>
                <a:cs typeface="Sawasdee"/>
              </a:rPr>
              <a:t>, E</a:t>
            </a:r>
            <a:r>
              <a:rPr lang="en-US" sz="3000" b="1" i="0" dirty="0">
                <a:solidFill>
                  <a:schemeClr val="tx1"/>
                </a:solidFill>
                <a:latin typeface="Sawasdee" panose="02000503000000000000" pitchFamily="2" charset="-34"/>
                <a:cs typeface="Sawasdee"/>
              </a:rPr>
              <a:t>. Kraaikamp</a:t>
            </a:r>
            <a:r>
              <a:rPr lang="en-US" sz="3000" b="1" i="0" baseline="30000" dirty="0">
                <a:solidFill>
                  <a:schemeClr val="tx1"/>
                </a:solidFill>
                <a:latin typeface="Sawasdee" panose="02000503000000000000" pitchFamily="2" charset="-34"/>
                <a:cs typeface="Sawasdee"/>
              </a:rPr>
              <a:t>1</a:t>
            </a:r>
            <a:r>
              <a:rPr lang="en-US" sz="3000" b="1" i="0" dirty="0" smtClean="0">
                <a:solidFill>
                  <a:schemeClr val="tx1"/>
                </a:solidFill>
                <a:latin typeface="Sawasdee" panose="02000503000000000000" pitchFamily="2" charset="-34"/>
                <a:cs typeface="Sawasdee"/>
              </a:rPr>
              <a:t>, D.F. Ryan</a:t>
            </a:r>
            <a:r>
              <a:rPr lang="en-US" sz="3000" b="1" i="0" baseline="30000" dirty="0">
                <a:solidFill>
                  <a:schemeClr val="tx1"/>
                </a:solidFill>
                <a:latin typeface="Sawasdee" panose="02000503000000000000" pitchFamily="2" charset="-34"/>
                <a:cs typeface="Sawasdee"/>
              </a:rPr>
              <a:t>2</a:t>
            </a:r>
            <a:r>
              <a:rPr lang="en-US" sz="3000" b="1" i="0" dirty="0" smtClean="0">
                <a:solidFill>
                  <a:schemeClr val="tx1"/>
                </a:solidFill>
                <a:latin typeface="Sawasdee" panose="02000503000000000000" pitchFamily="2" charset="-34"/>
                <a:cs typeface="Sawasdee"/>
              </a:rPr>
              <a:t>, </a:t>
            </a:r>
            <a:r>
              <a:rPr lang="en-US" sz="3000" b="1" i="0" dirty="0">
                <a:solidFill>
                  <a:schemeClr val="tx1"/>
                </a:solidFill>
                <a:latin typeface="Sawasdee" panose="02000503000000000000" pitchFamily="2" charset="-34"/>
                <a:cs typeface="Sawasdee"/>
              </a:rPr>
              <a:t>O. </a:t>
            </a:r>
            <a:r>
              <a:rPr lang="en-US" sz="3000" b="1" i="0" dirty="0" smtClean="0">
                <a:solidFill>
                  <a:schemeClr val="tx1"/>
                </a:solidFill>
                <a:latin typeface="Sawasdee" panose="02000503000000000000" pitchFamily="2" charset="-34"/>
                <a:cs typeface="Sawasdee"/>
              </a:rPr>
              <a:t>Podladchikova</a:t>
            </a:r>
            <a:r>
              <a:rPr lang="en-US" sz="3000" b="1" i="0" baseline="30000" dirty="0" smtClean="0">
                <a:solidFill>
                  <a:schemeClr val="tx1"/>
                </a:solidFill>
                <a:latin typeface="Sawasdee" panose="02000503000000000000" pitchFamily="2" charset="-34"/>
                <a:cs typeface="Sawasdee"/>
              </a:rPr>
              <a:t>1</a:t>
            </a:r>
            <a:r>
              <a:rPr lang="en-US" sz="3000" b="1" i="0" dirty="0" smtClean="0">
                <a:solidFill>
                  <a:schemeClr val="tx1"/>
                </a:solidFill>
                <a:latin typeface="Sawasdee" panose="02000503000000000000" pitchFamily="2" charset="-34"/>
                <a:cs typeface="Sawasdee"/>
              </a:rPr>
              <a:t> </a:t>
            </a:r>
            <a:endParaRPr lang="en-US" sz="3000" b="1" i="0" baseline="30000" dirty="0">
              <a:solidFill>
                <a:schemeClr val="tx1"/>
              </a:solidFill>
              <a:latin typeface="Sawasdee" panose="02000503000000000000" pitchFamily="2" charset="-34"/>
              <a:cs typeface="Sawasdee"/>
            </a:endParaRPr>
          </a:p>
          <a:p>
            <a:pPr>
              <a:spcAft>
                <a:spcPct val="30000"/>
              </a:spcAft>
            </a:pPr>
            <a:r>
              <a:rPr lang="en-US" sz="1900" b="1" i="0" baseline="30000" dirty="0">
                <a:solidFill>
                  <a:schemeClr val="tx1"/>
                </a:solidFill>
                <a:latin typeface="Sawasdee" panose="02000503000000000000" pitchFamily="2" charset="-34"/>
                <a:cs typeface="Sawasdee"/>
              </a:rPr>
              <a:t>1</a:t>
            </a:r>
            <a:r>
              <a:rPr lang="en-US" sz="1900" b="1" i="0" dirty="0">
                <a:solidFill>
                  <a:schemeClr val="tx1"/>
                </a:solidFill>
                <a:latin typeface="Sawasdee" panose="02000503000000000000" pitchFamily="2" charset="-34"/>
                <a:cs typeface="Sawasdee"/>
              </a:rPr>
              <a:t>Royal Observatory of </a:t>
            </a:r>
            <a:r>
              <a:rPr lang="en-US" sz="1900" b="1" i="0" dirty="0" smtClean="0">
                <a:solidFill>
                  <a:schemeClr val="tx1"/>
                </a:solidFill>
                <a:latin typeface="Sawasdee" panose="02000503000000000000" pitchFamily="2" charset="-34"/>
                <a:cs typeface="Sawasdee"/>
              </a:rPr>
              <a:t>Belgium, Solar-Terrestrial Centre of Excellence</a:t>
            </a:r>
          </a:p>
          <a:p>
            <a:pPr>
              <a:spcAft>
                <a:spcPct val="30000"/>
              </a:spcAft>
            </a:pPr>
            <a:r>
              <a:rPr lang="en-US" sz="1900" b="1" i="0" baseline="30000" dirty="0">
                <a:solidFill>
                  <a:schemeClr val="tx1"/>
                </a:solidFill>
                <a:cs typeface="Sawasdee"/>
              </a:rPr>
              <a:t>2</a:t>
            </a:r>
            <a:r>
              <a:rPr lang="en-US" sz="1900" b="1" i="0" smtClean="0">
                <a:solidFill>
                  <a:schemeClr val="tx1"/>
                </a:solidFill>
                <a:cs typeface="Sawasdee"/>
              </a:rPr>
              <a:t> </a:t>
            </a:r>
            <a:r>
              <a:rPr lang="en-US" sz="1900" b="1" i="0" dirty="0">
                <a:solidFill>
                  <a:schemeClr val="tx1"/>
                </a:solidFill>
                <a:cs typeface="Sawasdee"/>
              </a:rPr>
              <a:t>NASA Goddard Space Flight Center</a:t>
            </a:r>
            <a:endParaRPr lang="en-US" sz="1900" b="1" i="0" dirty="0" smtClean="0">
              <a:solidFill>
                <a:schemeClr val="tx1"/>
              </a:solidFill>
              <a:latin typeface="Sawasdee" panose="02000503000000000000" pitchFamily="2" charset="-34"/>
              <a:cs typeface="Sawasdee"/>
            </a:endParaRPr>
          </a:p>
        </p:txBody>
      </p:sp>
      <p:sp>
        <p:nvSpPr>
          <p:cNvPr id="41" name="Text Box 5"/>
          <p:cNvSpPr txBox="1">
            <a:spLocks noChangeArrowheads="1"/>
          </p:cNvSpPr>
          <p:nvPr/>
        </p:nvSpPr>
        <p:spPr bwMode="auto">
          <a:xfrm>
            <a:off x="13764445" y="9505306"/>
            <a:ext cx="11186192" cy="5040559"/>
          </a:xfrm>
          <a:prstGeom prst="round2DiagRect">
            <a:avLst/>
          </a:prstGeom>
          <a:ln>
            <a:headEnd/>
            <a:tailEnd/>
          </a:ln>
        </p:spPr>
        <p:style>
          <a:lnRef idx="2">
            <a:schemeClr val="accent1"/>
          </a:lnRef>
          <a:fillRef idx="1">
            <a:schemeClr val="lt1"/>
          </a:fillRef>
          <a:effectRef idx="0">
            <a:schemeClr val="accent1"/>
          </a:effectRef>
          <a:fontRef idx="minor">
            <a:schemeClr val="dk1"/>
          </a:fontRef>
        </p:style>
        <p:txBody>
          <a:bodyPr wrap="square" lIns="436946" tIns="43351" rIns="218473" bIns="43351">
            <a:noAutofit/>
          </a:bodyPr>
          <a:lstStyle/>
          <a:p>
            <a:pPr algn="l">
              <a:spcAft>
                <a:spcPts val="956"/>
              </a:spcAft>
            </a:pPr>
            <a:r>
              <a:rPr lang="en-US" sz="4000" b="1" i="0" dirty="0" smtClean="0">
                <a:solidFill>
                  <a:srgbClr val="C00000"/>
                </a:solidFill>
                <a:latin typeface="Sawasdee" panose="02000503000000000000" pitchFamily="2" charset="-34"/>
                <a:cs typeface="Sawasdee" panose="02000503000000000000" pitchFamily="2" charset="-34"/>
              </a:rPr>
              <a:t>GOES/XRS flare data</a:t>
            </a:r>
          </a:p>
          <a:p>
            <a:pPr algn="l">
              <a:spcAft>
                <a:spcPts val="956"/>
              </a:spcAft>
            </a:pPr>
            <a:endParaRPr lang="en-US" sz="1800" i="0" dirty="0" smtClean="0"/>
          </a:p>
        </p:txBody>
      </p:sp>
      <p:sp>
        <p:nvSpPr>
          <p:cNvPr id="42" name="Text Box 5"/>
          <p:cNvSpPr txBox="1">
            <a:spLocks noChangeArrowheads="1"/>
          </p:cNvSpPr>
          <p:nvPr/>
        </p:nvSpPr>
        <p:spPr bwMode="auto">
          <a:xfrm>
            <a:off x="13573373" y="28011362"/>
            <a:ext cx="11377264" cy="5976663"/>
          </a:xfrm>
          <a:prstGeom prst="round2DiagRect">
            <a:avLst/>
          </a:prstGeom>
          <a:ln>
            <a:headEnd/>
            <a:tailEnd/>
          </a:ln>
        </p:spPr>
        <p:style>
          <a:lnRef idx="2">
            <a:schemeClr val="accent1"/>
          </a:lnRef>
          <a:fillRef idx="1">
            <a:schemeClr val="lt1"/>
          </a:fillRef>
          <a:effectRef idx="0">
            <a:schemeClr val="accent1"/>
          </a:effectRef>
          <a:fontRef idx="minor">
            <a:schemeClr val="dk1"/>
          </a:fontRef>
        </p:style>
        <p:txBody>
          <a:bodyPr wrap="square" lIns="436946" tIns="43351" rIns="218473" bIns="43351">
            <a:noAutofit/>
          </a:bodyPr>
          <a:lstStyle/>
          <a:p>
            <a:pPr algn="l">
              <a:spcAft>
                <a:spcPts val="956"/>
              </a:spcAft>
            </a:pPr>
            <a:r>
              <a:rPr lang="en-US" sz="4000" b="1" i="0" dirty="0" smtClean="0">
                <a:solidFill>
                  <a:srgbClr val="C00000"/>
                </a:solidFill>
                <a:latin typeface="Sawasdee" panose="02000503000000000000" pitchFamily="2" charset="-34"/>
                <a:cs typeface="Sawasdee" panose="02000503000000000000" pitchFamily="2" charset="-34"/>
              </a:rPr>
              <a:t>Conclusions</a:t>
            </a:r>
          </a:p>
          <a:p>
            <a:pPr algn="l">
              <a:spcBef>
                <a:spcPts val="1075"/>
              </a:spcBef>
              <a:tabLst>
                <a:tab pos="0" algn="l"/>
                <a:tab pos="436946" algn="l"/>
                <a:tab pos="873892" algn="l"/>
                <a:tab pos="1310838" algn="l"/>
                <a:tab pos="1747784" algn="l"/>
                <a:tab pos="2184730" algn="l"/>
                <a:tab pos="2621676" algn="l"/>
                <a:tab pos="3058622" algn="l"/>
                <a:tab pos="3495568" algn="l"/>
                <a:tab pos="3932514" algn="l"/>
                <a:tab pos="4369460" algn="l"/>
                <a:tab pos="4806406" algn="l"/>
                <a:tab pos="5243352" algn="l"/>
                <a:tab pos="5680299" algn="l"/>
                <a:tab pos="6117245" algn="l"/>
                <a:tab pos="6554191" algn="l"/>
                <a:tab pos="6991137" algn="l"/>
                <a:tab pos="7428083" algn="l"/>
                <a:tab pos="7865029" algn="l"/>
                <a:tab pos="8301975" algn="l"/>
                <a:tab pos="8738921" algn="l"/>
                <a:tab pos="8993806" algn="l"/>
                <a:tab pos="9685637" algn="l"/>
                <a:tab pos="10377468" algn="l"/>
                <a:tab pos="11069300" algn="l"/>
                <a:tab pos="11761131" algn="l"/>
                <a:tab pos="12452962" algn="l"/>
                <a:tab pos="13144793" algn="l"/>
                <a:tab pos="13836625" algn="l"/>
                <a:tab pos="14528456" algn="l"/>
                <a:tab pos="15220287" algn="l"/>
                <a:tab pos="15912118" algn="l"/>
              </a:tabLst>
              <a:defRPr/>
            </a:pPr>
            <a:endParaRPr lang="en-US" sz="1100" b="1" i="0" dirty="0" smtClean="0">
              <a:solidFill>
                <a:srgbClr val="C00000"/>
              </a:solidFill>
              <a:latin typeface="Arial" charset="0"/>
              <a:ea typeface="+mn-ea"/>
              <a:cs typeface="Arial" charset="0"/>
            </a:endParaRPr>
          </a:p>
          <a:p>
            <a:pPr algn="l">
              <a:spcBef>
                <a:spcPts val="1075"/>
              </a:spcBef>
              <a:tabLst>
                <a:tab pos="0" algn="l"/>
                <a:tab pos="436946" algn="l"/>
                <a:tab pos="873892" algn="l"/>
                <a:tab pos="1310838" algn="l"/>
                <a:tab pos="1747784" algn="l"/>
                <a:tab pos="2184730" algn="l"/>
                <a:tab pos="2621676" algn="l"/>
                <a:tab pos="3058622" algn="l"/>
                <a:tab pos="3495568" algn="l"/>
                <a:tab pos="3932514" algn="l"/>
                <a:tab pos="4369460" algn="l"/>
                <a:tab pos="4806406" algn="l"/>
                <a:tab pos="5243352" algn="l"/>
                <a:tab pos="5680299" algn="l"/>
                <a:tab pos="6117245" algn="l"/>
                <a:tab pos="6554191" algn="l"/>
                <a:tab pos="6991137" algn="l"/>
                <a:tab pos="7428083" algn="l"/>
                <a:tab pos="7865029" algn="l"/>
                <a:tab pos="8301975" algn="l"/>
                <a:tab pos="8738921" algn="l"/>
                <a:tab pos="8993806" algn="l"/>
                <a:tab pos="9685637" algn="l"/>
                <a:tab pos="10377468" algn="l"/>
                <a:tab pos="11069300" algn="l"/>
                <a:tab pos="11761131" algn="l"/>
                <a:tab pos="12452962" algn="l"/>
                <a:tab pos="13144793" algn="l"/>
                <a:tab pos="13836625" algn="l"/>
                <a:tab pos="14528456" algn="l"/>
                <a:tab pos="15220287" algn="l"/>
                <a:tab pos="15912118" algn="l"/>
              </a:tabLst>
              <a:defRPr/>
            </a:pPr>
            <a:endParaRPr lang="en-US" sz="4200" b="1" i="0" dirty="0" smtClean="0">
              <a:solidFill>
                <a:srgbClr val="C00000"/>
              </a:solidFill>
              <a:latin typeface="Arial" charset="0"/>
              <a:ea typeface="+mn-ea"/>
              <a:cs typeface="Arial" charset="0"/>
            </a:endParaRPr>
          </a:p>
          <a:p>
            <a:pPr algn="l">
              <a:spcBef>
                <a:spcPts val="1075"/>
              </a:spcBef>
              <a:tabLst>
                <a:tab pos="0" algn="l"/>
                <a:tab pos="436946" algn="l"/>
                <a:tab pos="873892" algn="l"/>
                <a:tab pos="1310838" algn="l"/>
                <a:tab pos="1747784" algn="l"/>
                <a:tab pos="2184730" algn="l"/>
                <a:tab pos="2621676" algn="l"/>
                <a:tab pos="3058622" algn="l"/>
                <a:tab pos="3495568" algn="l"/>
                <a:tab pos="3932514" algn="l"/>
                <a:tab pos="4369460" algn="l"/>
                <a:tab pos="4806406" algn="l"/>
                <a:tab pos="5243352" algn="l"/>
                <a:tab pos="5680299" algn="l"/>
                <a:tab pos="6117245" algn="l"/>
                <a:tab pos="6554191" algn="l"/>
                <a:tab pos="6991137" algn="l"/>
                <a:tab pos="7428083" algn="l"/>
                <a:tab pos="7865029" algn="l"/>
                <a:tab pos="8301975" algn="l"/>
                <a:tab pos="8738921" algn="l"/>
                <a:tab pos="8993806" algn="l"/>
                <a:tab pos="9685637" algn="l"/>
                <a:tab pos="10377468" algn="l"/>
                <a:tab pos="11069300" algn="l"/>
                <a:tab pos="11761131" algn="l"/>
                <a:tab pos="12452962" algn="l"/>
                <a:tab pos="13144793" algn="l"/>
                <a:tab pos="13836625" algn="l"/>
                <a:tab pos="14528456" algn="l"/>
                <a:tab pos="15220287" algn="l"/>
                <a:tab pos="15912118" algn="l"/>
              </a:tabLst>
              <a:defRPr/>
            </a:pPr>
            <a:endParaRPr lang="en-US" sz="4200" b="1" i="0" dirty="0" smtClean="0">
              <a:solidFill>
                <a:srgbClr val="C00000"/>
              </a:solidFill>
              <a:latin typeface="Arial" charset="0"/>
              <a:ea typeface="+mn-ea"/>
              <a:cs typeface="Arial" charset="0"/>
            </a:endParaRPr>
          </a:p>
          <a:p>
            <a:pPr algn="l">
              <a:spcBef>
                <a:spcPts val="1075"/>
              </a:spcBef>
              <a:tabLst>
                <a:tab pos="0" algn="l"/>
                <a:tab pos="436946" algn="l"/>
                <a:tab pos="873892" algn="l"/>
                <a:tab pos="1310838" algn="l"/>
                <a:tab pos="1747784" algn="l"/>
                <a:tab pos="2184730" algn="l"/>
                <a:tab pos="2621676" algn="l"/>
                <a:tab pos="3058622" algn="l"/>
                <a:tab pos="3495568" algn="l"/>
                <a:tab pos="3932514" algn="l"/>
                <a:tab pos="4369460" algn="l"/>
                <a:tab pos="4806406" algn="l"/>
                <a:tab pos="5243352" algn="l"/>
                <a:tab pos="5680299" algn="l"/>
                <a:tab pos="6117245" algn="l"/>
                <a:tab pos="6554191" algn="l"/>
                <a:tab pos="6991137" algn="l"/>
                <a:tab pos="7428083" algn="l"/>
                <a:tab pos="7865029" algn="l"/>
                <a:tab pos="8301975" algn="l"/>
                <a:tab pos="8738921" algn="l"/>
                <a:tab pos="8993806" algn="l"/>
                <a:tab pos="9685637" algn="l"/>
                <a:tab pos="10377468" algn="l"/>
                <a:tab pos="11069300" algn="l"/>
                <a:tab pos="11761131" algn="l"/>
                <a:tab pos="12452962" algn="l"/>
                <a:tab pos="13144793" algn="l"/>
                <a:tab pos="13836625" algn="l"/>
                <a:tab pos="14528456" algn="l"/>
                <a:tab pos="15220287" algn="l"/>
                <a:tab pos="15912118" algn="l"/>
              </a:tabLst>
              <a:defRPr/>
            </a:pPr>
            <a:r>
              <a:rPr lang="en-US" sz="4200" b="1" i="0" dirty="0" smtClean="0">
                <a:solidFill>
                  <a:srgbClr val="C00000"/>
                </a:solidFill>
                <a:latin typeface="Arial" charset="0"/>
                <a:ea typeface="+mn-ea"/>
                <a:cs typeface="Arial" charset="0"/>
              </a:rPr>
              <a:t/>
            </a:r>
            <a:br>
              <a:rPr lang="en-US" sz="4200" b="1" i="0" dirty="0" smtClean="0">
                <a:solidFill>
                  <a:srgbClr val="C00000"/>
                </a:solidFill>
                <a:latin typeface="Arial" charset="0"/>
                <a:ea typeface="+mn-ea"/>
                <a:cs typeface="Arial" charset="0"/>
              </a:rPr>
            </a:br>
            <a:endParaRPr lang="en-US" sz="4200" b="1" i="0" dirty="0">
              <a:solidFill>
                <a:srgbClr val="C00000"/>
              </a:solidFill>
              <a:latin typeface="Arial" charset="0"/>
              <a:ea typeface="+mn-ea"/>
              <a:cs typeface="Arial" charset="0"/>
            </a:endParaRPr>
          </a:p>
        </p:txBody>
      </p:sp>
      <p:sp>
        <p:nvSpPr>
          <p:cNvPr id="43" name="Text Box 5"/>
          <p:cNvSpPr txBox="1">
            <a:spLocks noChangeArrowheads="1"/>
          </p:cNvSpPr>
          <p:nvPr/>
        </p:nvSpPr>
        <p:spPr bwMode="auto">
          <a:xfrm>
            <a:off x="18088085" y="4283761"/>
            <a:ext cx="6862552" cy="4285441"/>
          </a:xfrm>
          <a:prstGeom prst="round2DiagRect">
            <a:avLst/>
          </a:prstGeom>
          <a:ln>
            <a:headEnd/>
            <a:tailEnd/>
          </a:ln>
        </p:spPr>
        <p:style>
          <a:lnRef idx="2">
            <a:schemeClr val="accent1"/>
          </a:lnRef>
          <a:fillRef idx="1">
            <a:schemeClr val="lt1"/>
          </a:fillRef>
          <a:effectRef idx="0">
            <a:schemeClr val="accent1"/>
          </a:effectRef>
          <a:fontRef idx="minor">
            <a:schemeClr val="dk1"/>
          </a:fontRef>
        </p:style>
        <p:txBody>
          <a:bodyPr wrap="square" lIns="436946" tIns="43351" rIns="218473" bIns="43351">
            <a:noAutofit/>
          </a:bodyPr>
          <a:lstStyle/>
          <a:p>
            <a:pPr algn="l">
              <a:spcAft>
                <a:spcPts val="956"/>
              </a:spcAft>
            </a:pPr>
            <a:r>
              <a:rPr lang="en-US" sz="4000" b="1" i="0" dirty="0" smtClean="0">
                <a:solidFill>
                  <a:srgbClr val="C00000"/>
                </a:solidFill>
                <a:latin typeface="Sawasdee" panose="02000503000000000000" pitchFamily="2" charset="-34"/>
                <a:cs typeface="Sawasdee" panose="02000503000000000000" pitchFamily="2" charset="-34"/>
              </a:rPr>
              <a:t>Lognormal distribution</a:t>
            </a:r>
          </a:p>
          <a:p>
            <a:pPr algn="l">
              <a:spcAft>
                <a:spcPts val="956"/>
              </a:spcAft>
            </a:pPr>
            <a:endParaRPr lang="en-US" sz="1800" i="0" dirty="0" smtClean="0"/>
          </a:p>
        </p:txBody>
      </p:sp>
      <p:pic>
        <p:nvPicPr>
          <p:cNvPr id="4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33413" y="10513418"/>
            <a:ext cx="4976044" cy="331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7" name="Straight Arrow Connector 46"/>
          <p:cNvCxnSpPr/>
          <p:nvPr/>
        </p:nvCxnSpPr>
        <p:spPr>
          <a:xfrm>
            <a:off x="16525701" y="10828160"/>
            <a:ext cx="0" cy="2614728"/>
          </a:xfrm>
          <a:prstGeom prst="straightConnector1">
            <a:avLst/>
          </a:prstGeom>
          <a:noFill/>
          <a:ln w="25400" cap="flat">
            <a:solidFill>
              <a:srgbClr val="FFC000"/>
            </a:solidFill>
            <a:prstDash val="solid"/>
            <a:miter lim="400000"/>
            <a:headEnd type="arrow"/>
            <a:tailEnd type="arrow"/>
          </a:ln>
          <a:effectLst/>
          <a:sp3d/>
        </p:spPr>
        <p:style>
          <a:lnRef idx="0">
            <a:scrgbClr r="0" g="0" b="0"/>
          </a:lnRef>
          <a:fillRef idx="0">
            <a:scrgbClr r="0" g="0" b="0"/>
          </a:fillRef>
          <a:effectRef idx="0">
            <a:scrgbClr r="0" g="0" b="0"/>
          </a:effectRef>
          <a:fontRef idx="none"/>
        </p:style>
      </p:cxnSp>
      <p:cxnSp>
        <p:nvCxnSpPr>
          <p:cNvPr id="49" name="Straight Arrow Connector 48"/>
          <p:cNvCxnSpPr/>
          <p:nvPr/>
        </p:nvCxnSpPr>
        <p:spPr>
          <a:xfrm>
            <a:off x="16669717" y="10832747"/>
            <a:ext cx="0" cy="2130896"/>
          </a:xfrm>
          <a:prstGeom prst="straightConnector1">
            <a:avLst/>
          </a:prstGeom>
          <a:noFill/>
          <a:ln w="25400" cap="flat">
            <a:solidFill>
              <a:srgbClr val="2508F8"/>
            </a:solidFill>
            <a:prstDash val="solid"/>
            <a:miter lim="400000"/>
            <a:headEnd type="arrow"/>
            <a:tailEnd type="arrow"/>
          </a:ln>
          <a:effectLst/>
          <a:sp3d/>
        </p:spPr>
        <p:style>
          <a:lnRef idx="0">
            <a:scrgbClr r="0" g="0" b="0"/>
          </a:lnRef>
          <a:fillRef idx="0">
            <a:scrgbClr r="0" g="0" b="0"/>
          </a:fillRef>
          <a:effectRef idx="0">
            <a:scrgbClr r="0" g="0" b="0"/>
          </a:effectRef>
          <a:fontRef idx="none"/>
        </p:style>
      </p:cxnSp>
      <p:pic>
        <p:nvPicPr>
          <p:cNvPr id="63" name="Picture 3" descr="C:\Users\EmilK\Downloads\20180207_133024_2048_009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5272" y="17858234"/>
            <a:ext cx="3043125" cy="304312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4981" y="20954578"/>
            <a:ext cx="3975504" cy="3258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 name="TextBox 65"/>
          <p:cNvSpPr txBox="1"/>
          <p:nvPr/>
        </p:nvSpPr>
        <p:spPr>
          <a:xfrm>
            <a:off x="1187997" y="24266946"/>
            <a:ext cx="11233248" cy="439093"/>
          </a:xfrm>
          <a:prstGeom prst="rect">
            <a:avLst/>
          </a:prstGeom>
          <a:noFill/>
        </p:spPr>
        <p:txBody>
          <a:bodyPr wrap="square" lIns="130046" tIns="65023" rIns="130046" bIns="65023" rtlCol="0">
            <a:spAutoFit/>
          </a:bodyPr>
          <a:lstStyle/>
          <a:p>
            <a:r>
              <a:rPr lang="nl-NL" sz="2000" dirty="0">
                <a:solidFill>
                  <a:schemeClr val="tx1"/>
                </a:solidFill>
                <a:cs typeface="Times New Roman" panose="02020603050405020304" pitchFamily="18" charset="0"/>
              </a:rPr>
              <a:t>SDO/AIA </a:t>
            </a:r>
            <a:r>
              <a:rPr lang="nl-NL" sz="2000" dirty="0" smtClean="0">
                <a:solidFill>
                  <a:schemeClr val="tx1"/>
                </a:solidFill>
                <a:cs typeface="Times New Roman" panose="02020603050405020304" pitchFamily="18" charset="0"/>
              </a:rPr>
              <a:t>9.4 nm</a:t>
            </a:r>
            <a:r>
              <a:rPr lang="en-US" sz="2000" dirty="0" smtClean="0">
                <a:solidFill>
                  <a:schemeClr val="tx1"/>
                </a:solidFill>
                <a:cs typeface="Times New Roman" panose="02020603050405020304" pitchFamily="18" charset="0"/>
              </a:rPr>
              <a:t> image showing a C8.1 flare detected by Solar Demon </a:t>
            </a:r>
            <a:r>
              <a:rPr lang="nl-NL" sz="2000" dirty="0" smtClean="0">
                <a:solidFill>
                  <a:schemeClr val="tx1"/>
                </a:solidFill>
                <a:cs typeface="Times New Roman" panose="02020603050405020304" pitchFamily="18" charset="0"/>
              </a:rPr>
              <a:t>at 13:38 UTC </a:t>
            </a:r>
            <a:r>
              <a:rPr lang="nl-NL" sz="2000" dirty="0">
                <a:solidFill>
                  <a:schemeClr val="tx1"/>
                </a:solidFill>
                <a:cs typeface="Times New Roman" panose="02020603050405020304" pitchFamily="18" charset="0"/>
              </a:rPr>
              <a:t>on </a:t>
            </a:r>
            <a:r>
              <a:rPr lang="nl-NL" sz="2000" dirty="0" smtClean="0">
                <a:solidFill>
                  <a:schemeClr val="tx1"/>
                </a:solidFill>
                <a:cs typeface="Times New Roman" panose="02020603050405020304" pitchFamily="18" charset="0"/>
              </a:rPr>
              <a:t>2018-02-07.</a:t>
            </a:r>
            <a:endParaRPr lang="nl-NL" sz="2000" dirty="0">
              <a:solidFill>
                <a:schemeClr val="tx1"/>
              </a:solidFill>
              <a:cs typeface="Times New Roman" panose="02020603050405020304" pitchFamily="18" charset="0"/>
            </a:endParaRPr>
          </a:p>
        </p:txBody>
      </p:sp>
      <p:sp>
        <p:nvSpPr>
          <p:cNvPr id="68" name="TextBox 67"/>
          <p:cNvSpPr txBox="1"/>
          <p:nvPr/>
        </p:nvSpPr>
        <p:spPr>
          <a:xfrm>
            <a:off x="1449812" y="26427186"/>
            <a:ext cx="10467377" cy="439093"/>
          </a:xfrm>
          <a:prstGeom prst="rect">
            <a:avLst/>
          </a:prstGeom>
          <a:noFill/>
        </p:spPr>
        <p:txBody>
          <a:bodyPr wrap="square" lIns="130046" tIns="65023" rIns="130046" bIns="65023" rtlCol="0">
            <a:spAutoFit/>
          </a:bodyPr>
          <a:lstStyle/>
          <a:p>
            <a:pPr algn="just"/>
            <a:r>
              <a:rPr lang="en-GB" sz="2000" b="1" baseline="30000" dirty="0" smtClean="0">
                <a:solidFill>
                  <a:srgbClr val="0033CC"/>
                </a:solidFill>
              </a:rPr>
              <a:t>1</a:t>
            </a:r>
            <a:r>
              <a:rPr lang="en-GB" sz="2000" b="1" dirty="0" smtClean="0">
                <a:solidFill>
                  <a:srgbClr val="0033CC"/>
                </a:solidFill>
              </a:rPr>
              <a:t>Kraaikamp &amp; </a:t>
            </a:r>
            <a:r>
              <a:rPr lang="en-GB" sz="2000" b="1" dirty="0" err="1" smtClean="0">
                <a:solidFill>
                  <a:srgbClr val="0033CC"/>
                </a:solidFill>
              </a:rPr>
              <a:t>Verbeeck</a:t>
            </a:r>
            <a:r>
              <a:rPr lang="en-GB" sz="2000" b="1" dirty="0" smtClean="0">
                <a:solidFill>
                  <a:srgbClr val="0033CC"/>
                </a:solidFill>
              </a:rPr>
              <a:t>, J. Space Weather Space </a:t>
            </a:r>
            <a:r>
              <a:rPr lang="en-GB" sz="2000" b="1" dirty="0" err="1" smtClean="0">
                <a:solidFill>
                  <a:srgbClr val="0033CC"/>
                </a:solidFill>
              </a:rPr>
              <a:t>Clim</a:t>
            </a:r>
            <a:r>
              <a:rPr lang="en-GB" sz="2000" b="1" dirty="0" smtClean="0">
                <a:solidFill>
                  <a:srgbClr val="0033CC"/>
                </a:solidFill>
              </a:rPr>
              <a:t>. 5, A18 (2015).</a:t>
            </a:r>
            <a:endParaRPr lang="nl-NL" sz="2000" b="1" dirty="0" smtClean="0">
              <a:solidFill>
                <a:srgbClr val="0033CC"/>
              </a:solidFill>
            </a:endParaRPr>
          </a:p>
        </p:txBody>
      </p:sp>
      <mc:AlternateContent xmlns:mc="http://schemas.openxmlformats.org/markup-compatibility/2006" xmlns:a14="http://schemas.microsoft.com/office/drawing/2010/main">
        <mc:Choice Requires="a14">
          <p:sp>
            <p:nvSpPr>
              <p:cNvPr id="70" name="TextBox 69"/>
              <p:cNvSpPr txBox="1"/>
              <p:nvPr/>
            </p:nvSpPr>
            <p:spPr>
              <a:xfrm>
                <a:off x="1432041" y="10593716"/>
                <a:ext cx="11017224" cy="2119361"/>
              </a:xfrm>
              <a:prstGeom prst="rect">
                <a:avLst/>
              </a:prstGeom>
              <a:noFill/>
            </p:spPr>
            <p:txBody>
              <a:bodyPr wrap="square" lIns="130046" tIns="65023" rIns="130046" bIns="65023" rtlCol="0">
                <a:spAutoFit/>
              </a:bodyPr>
              <a:lstStyle/>
              <a:p>
                <a:pPr algn="l">
                  <a:spcAft>
                    <a:spcPts val="600"/>
                  </a:spcAft>
                </a:pPr>
                <a:r>
                  <a:rPr lang="en-US" sz="2700" b="1" dirty="0" smtClean="0">
                    <a:solidFill>
                      <a:schemeClr val="tx1"/>
                    </a:solidFill>
                    <a:latin typeface="Arial" panose="020B0604020202020204" pitchFamily="34" charset="0"/>
                    <a:cs typeface="Arial" panose="020B0604020202020204" pitchFamily="34" charset="0"/>
                  </a:rPr>
                  <a:t>Maximum Likelihood Estimation (MLE)</a:t>
                </a:r>
              </a:p>
              <a:p>
                <a:pPr algn="just">
                  <a:spcAft>
                    <a:spcPts val="600"/>
                  </a:spcAft>
                </a:pPr>
                <a:r>
                  <a:rPr lang="en-US" sz="2000" b="0" i="0" dirty="0" smtClean="0">
                    <a:solidFill>
                      <a:schemeClr val="tx1"/>
                    </a:solidFill>
                    <a:latin typeface="+mj-lt"/>
                    <a:cs typeface="Arial" panose="020B0604020202020204" pitchFamily="34" charset="0"/>
                  </a:rPr>
                  <a:t>Maximizes the log of likelihood function </a:t>
                </a:r>
                <a14:m>
                  <m:oMath xmlns:m="http://schemas.openxmlformats.org/officeDocument/2006/math">
                    <m:r>
                      <m:rPr>
                        <m:sty m:val="p"/>
                      </m:rPr>
                      <a:rPr lang="en-US" sz="2000" b="0" i="0" smtClean="0">
                        <a:solidFill>
                          <a:schemeClr val="tx1"/>
                        </a:solidFill>
                        <a:latin typeface="Cambria Math"/>
                        <a:cs typeface="Arial" panose="020B0604020202020204" pitchFamily="34" charset="0"/>
                      </a:rPr>
                      <m:t>p</m:t>
                    </m:r>
                    <m:d>
                      <m:dPr>
                        <m:ctrlPr>
                          <a:rPr lang="en-US" sz="2000" b="0" i="1" smtClean="0">
                            <a:solidFill>
                              <a:schemeClr val="tx1"/>
                            </a:solidFill>
                            <a:latin typeface="Cambria Math"/>
                            <a:cs typeface="Arial" panose="020B0604020202020204" pitchFamily="34" charset="0"/>
                          </a:rPr>
                        </m:ctrlPr>
                      </m:dPr>
                      <m:e>
                        <m:r>
                          <m:rPr>
                            <m:sty m:val="p"/>
                          </m:rPr>
                          <a:rPr lang="en-US" sz="2000" b="0" i="0" smtClean="0">
                            <a:solidFill>
                              <a:schemeClr val="tx1"/>
                            </a:solidFill>
                            <a:latin typeface="Cambria Math"/>
                            <a:cs typeface="Arial" panose="020B0604020202020204" pitchFamily="34" charset="0"/>
                          </a:rPr>
                          <m:t>x</m:t>
                        </m:r>
                      </m:e>
                      <m:e>
                        <m:r>
                          <m:rPr>
                            <m:sty m:val="p"/>
                          </m:rPr>
                          <a:rPr lang="el-GR" sz="2000" b="0" i="0" smtClean="0">
                            <a:solidFill>
                              <a:schemeClr val="tx1"/>
                            </a:solidFill>
                            <a:latin typeface="Cambria Math"/>
                            <a:cs typeface="Arial" panose="020B0604020202020204" pitchFamily="34" charset="0"/>
                          </a:rPr>
                          <m:t>α</m:t>
                        </m:r>
                      </m:e>
                    </m:d>
                    <m:r>
                      <a:rPr lang="en-US" sz="2000" b="0" i="0" smtClean="0">
                        <a:solidFill>
                          <a:schemeClr val="tx1"/>
                        </a:solidFill>
                        <a:latin typeface="Cambria Math"/>
                        <a:cs typeface="Arial" panose="020B0604020202020204" pitchFamily="34" charset="0"/>
                      </a:rPr>
                      <m:t>= </m:t>
                    </m:r>
                    <m:nary>
                      <m:naryPr>
                        <m:chr m:val="∏"/>
                        <m:ctrlPr>
                          <a:rPr lang="en-US" sz="2000" b="0" i="1" smtClean="0">
                            <a:solidFill>
                              <a:schemeClr val="tx1"/>
                            </a:solidFill>
                            <a:latin typeface="Cambria Math"/>
                            <a:cs typeface="Arial" panose="020B0604020202020204" pitchFamily="34" charset="0"/>
                          </a:rPr>
                        </m:ctrlPr>
                      </m:naryPr>
                      <m:sub>
                        <m:r>
                          <m:rPr>
                            <m:sty m:val="p"/>
                            <m:brk m:alnAt="23"/>
                          </m:rPr>
                          <a:rPr lang="en-US" sz="2000" b="0" i="0" smtClean="0">
                            <a:solidFill>
                              <a:schemeClr val="tx1"/>
                            </a:solidFill>
                            <a:latin typeface="Cambria Math"/>
                            <a:cs typeface="Arial" panose="020B0604020202020204" pitchFamily="34" charset="0"/>
                          </a:rPr>
                          <m:t>i</m:t>
                        </m:r>
                        <m:r>
                          <a:rPr lang="en-US" sz="2000" b="0" i="0" smtClean="0">
                            <a:solidFill>
                              <a:schemeClr val="tx1"/>
                            </a:solidFill>
                            <a:latin typeface="Cambria Math"/>
                            <a:cs typeface="Arial" panose="020B0604020202020204" pitchFamily="34" charset="0"/>
                          </a:rPr>
                          <m:t>=1</m:t>
                        </m:r>
                      </m:sub>
                      <m:sup>
                        <m:r>
                          <m:rPr>
                            <m:sty m:val="p"/>
                          </m:rPr>
                          <a:rPr lang="en-US" sz="2000" b="0" i="0" smtClean="0">
                            <a:solidFill>
                              <a:schemeClr val="tx1"/>
                            </a:solidFill>
                            <a:latin typeface="Cambria Math"/>
                            <a:cs typeface="Arial" panose="020B0604020202020204" pitchFamily="34" charset="0"/>
                          </a:rPr>
                          <m:t>n</m:t>
                        </m:r>
                      </m:sup>
                      <m:e>
                        <m:f>
                          <m:fPr>
                            <m:ctrlPr>
                              <a:rPr lang="en-US" sz="2000" b="0" i="1" smtClean="0">
                                <a:solidFill>
                                  <a:schemeClr val="tx1"/>
                                </a:solidFill>
                                <a:latin typeface="Cambria Math"/>
                                <a:cs typeface="Arial" panose="020B0604020202020204" pitchFamily="34" charset="0"/>
                              </a:rPr>
                            </m:ctrlPr>
                          </m:fPr>
                          <m:num>
                            <m:r>
                              <m:rPr>
                                <m:sty m:val="p"/>
                              </m:rPr>
                              <a:rPr lang="el-GR" sz="2000" b="0" i="0" smtClean="0">
                                <a:solidFill>
                                  <a:schemeClr val="tx1"/>
                                </a:solidFill>
                                <a:latin typeface="Cambria Math"/>
                                <a:cs typeface="Arial" panose="020B0604020202020204" pitchFamily="34" charset="0"/>
                              </a:rPr>
                              <m:t>α</m:t>
                            </m:r>
                            <m:r>
                              <a:rPr lang="en-US" sz="2000" b="0" i="0" smtClean="0">
                                <a:solidFill>
                                  <a:schemeClr val="tx1"/>
                                </a:solidFill>
                                <a:latin typeface="Cambria Math"/>
                                <a:cs typeface="Arial" panose="020B0604020202020204" pitchFamily="34" charset="0"/>
                              </a:rPr>
                              <m:t>−1</m:t>
                            </m:r>
                          </m:num>
                          <m:den>
                            <m:sSub>
                              <m:sSubPr>
                                <m:ctrlPr>
                                  <a:rPr lang="en-US" sz="2000" b="0" i="1" smtClean="0">
                                    <a:solidFill>
                                      <a:schemeClr val="tx1"/>
                                    </a:solidFill>
                                    <a:latin typeface="Cambria Math"/>
                                    <a:cs typeface="Arial" panose="020B0604020202020204" pitchFamily="34" charset="0"/>
                                  </a:rPr>
                                </m:ctrlPr>
                              </m:sSubPr>
                              <m:e>
                                <m:r>
                                  <m:rPr>
                                    <m:sty m:val="p"/>
                                  </m:rPr>
                                  <a:rPr lang="en-US" sz="2000" b="0" i="0" smtClean="0">
                                    <a:solidFill>
                                      <a:schemeClr val="tx1"/>
                                    </a:solidFill>
                                    <a:latin typeface="Cambria Math"/>
                                    <a:cs typeface="Arial" panose="020B0604020202020204" pitchFamily="34" charset="0"/>
                                  </a:rPr>
                                  <m:t>x</m:t>
                                </m:r>
                              </m:e>
                              <m:sub>
                                <m:r>
                                  <m:rPr>
                                    <m:sty m:val="p"/>
                                  </m:rPr>
                                  <a:rPr lang="en-US" sz="2000" b="0" i="0" smtClean="0">
                                    <a:solidFill>
                                      <a:schemeClr val="tx1"/>
                                    </a:solidFill>
                                    <a:latin typeface="Cambria Math"/>
                                    <a:cs typeface="Arial" panose="020B0604020202020204" pitchFamily="34" charset="0"/>
                                  </a:rPr>
                                  <m:t>min</m:t>
                                </m:r>
                              </m:sub>
                            </m:sSub>
                          </m:den>
                        </m:f>
                      </m:e>
                    </m:nary>
                    <m:sSup>
                      <m:sSupPr>
                        <m:ctrlPr>
                          <a:rPr lang="en-US" sz="2000" b="0" i="1" smtClean="0">
                            <a:solidFill>
                              <a:schemeClr val="tx1"/>
                            </a:solidFill>
                            <a:latin typeface="Cambria Math"/>
                            <a:cs typeface="Arial" panose="020B0604020202020204" pitchFamily="34" charset="0"/>
                          </a:rPr>
                        </m:ctrlPr>
                      </m:sSupPr>
                      <m:e>
                        <m:d>
                          <m:dPr>
                            <m:ctrlPr>
                              <a:rPr lang="en-US" sz="2000" b="0" i="1" smtClean="0">
                                <a:solidFill>
                                  <a:schemeClr val="tx1"/>
                                </a:solidFill>
                                <a:latin typeface="Cambria Math"/>
                                <a:cs typeface="Arial" panose="020B0604020202020204" pitchFamily="34" charset="0"/>
                              </a:rPr>
                            </m:ctrlPr>
                          </m:dPr>
                          <m:e>
                            <m:f>
                              <m:fPr>
                                <m:ctrlPr>
                                  <a:rPr lang="en-US" sz="2000" b="0" i="1" smtClean="0">
                                    <a:solidFill>
                                      <a:schemeClr val="tx1"/>
                                    </a:solidFill>
                                    <a:latin typeface="Cambria Math"/>
                                    <a:cs typeface="Arial" panose="020B0604020202020204" pitchFamily="34" charset="0"/>
                                  </a:rPr>
                                </m:ctrlPr>
                              </m:fPr>
                              <m:num>
                                <m:sSub>
                                  <m:sSubPr>
                                    <m:ctrlPr>
                                      <a:rPr lang="en-US" sz="2000" b="0" i="1" smtClean="0">
                                        <a:solidFill>
                                          <a:schemeClr val="tx1"/>
                                        </a:solidFill>
                                        <a:latin typeface="Cambria Math"/>
                                        <a:cs typeface="Arial" panose="020B0604020202020204" pitchFamily="34" charset="0"/>
                                      </a:rPr>
                                    </m:ctrlPr>
                                  </m:sSubPr>
                                  <m:e>
                                    <m:r>
                                      <m:rPr>
                                        <m:sty m:val="p"/>
                                      </m:rPr>
                                      <a:rPr lang="en-US" sz="2000" b="0" i="0" smtClean="0">
                                        <a:solidFill>
                                          <a:schemeClr val="tx1"/>
                                        </a:solidFill>
                                        <a:latin typeface="Cambria Math"/>
                                        <a:cs typeface="Arial" panose="020B0604020202020204" pitchFamily="34" charset="0"/>
                                      </a:rPr>
                                      <m:t>x</m:t>
                                    </m:r>
                                  </m:e>
                                  <m:sub>
                                    <m:r>
                                      <m:rPr>
                                        <m:sty m:val="p"/>
                                      </m:rPr>
                                      <a:rPr lang="en-US" sz="2000" b="0" i="0" smtClean="0">
                                        <a:solidFill>
                                          <a:schemeClr val="tx1"/>
                                        </a:solidFill>
                                        <a:latin typeface="Cambria Math"/>
                                        <a:cs typeface="Arial" panose="020B0604020202020204" pitchFamily="34" charset="0"/>
                                      </a:rPr>
                                      <m:t>i</m:t>
                                    </m:r>
                                  </m:sub>
                                </m:sSub>
                              </m:num>
                              <m:den>
                                <m:sSub>
                                  <m:sSubPr>
                                    <m:ctrlPr>
                                      <a:rPr lang="en-US" sz="2000" b="0" i="1" smtClean="0">
                                        <a:solidFill>
                                          <a:schemeClr val="tx1"/>
                                        </a:solidFill>
                                        <a:latin typeface="Cambria Math"/>
                                        <a:cs typeface="Arial" panose="020B0604020202020204" pitchFamily="34" charset="0"/>
                                      </a:rPr>
                                    </m:ctrlPr>
                                  </m:sSubPr>
                                  <m:e>
                                    <m:r>
                                      <m:rPr>
                                        <m:sty m:val="p"/>
                                      </m:rPr>
                                      <a:rPr lang="en-US" sz="2000" b="0" i="0" smtClean="0">
                                        <a:solidFill>
                                          <a:schemeClr val="tx1"/>
                                        </a:solidFill>
                                        <a:latin typeface="Cambria Math"/>
                                        <a:cs typeface="Arial" panose="020B0604020202020204" pitchFamily="34" charset="0"/>
                                      </a:rPr>
                                      <m:t>x</m:t>
                                    </m:r>
                                  </m:e>
                                  <m:sub>
                                    <m:r>
                                      <m:rPr>
                                        <m:sty m:val="p"/>
                                      </m:rPr>
                                      <a:rPr lang="en-US" sz="2000" b="0" i="0" smtClean="0">
                                        <a:solidFill>
                                          <a:schemeClr val="tx1"/>
                                        </a:solidFill>
                                        <a:latin typeface="Cambria Math"/>
                                        <a:cs typeface="Arial" panose="020B0604020202020204" pitchFamily="34" charset="0"/>
                                      </a:rPr>
                                      <m:t>min</m:t>
                                    </m:r>
                                  </m:sub>
                                </m:sSub>
                              </m:den>
                            </m:f>
                          </m:e>
                        </m:d>
                      </m:e>
                      <m:sup>
                        <m:r>
                          <a:rPr lang="en-US" sz="2000" b="0" i="0" smtClean="0">
                            <a:solidFill>
                              <a:schemeClr val="tx1"/>
                            </a:solidFill>
                            <a:latin typeface="Cambria Math"/>
                            <a:cs typeface="Arial" panose="020B0604020202020204" pitchFamily="34" charset="0"/>
                          </a:rPr>
                          <m:t>−</m:t>
                        </m:r>
                        <m:r>
                          <m:rPr>
                            <m:sty m:val="p"/>
                          </m:rPr>
                          <a:rPr lang="el-GR" sz="2000" b="0" i="0" smtClean="0">
                            <a:solidFill>
                              <a:schemeClr val="tx1"/>
                            </a:solidFill>
                            <a:latin typeface="Cambria Math"/>
                            <a:cs typeface="Arial" panose="020B0604020202020204" pitchFamily="34" charset="0"/>
                          </a:rPr>
                          <m:t>α</m:t>
                        </m:r>
                      </m:sup>
                    </m:sSup>
                    <m:r>
                      <a:rPr lang="en-US" sz="2000" b="0" i="0" smtClean="0">
                        <a:solidFill>
                          <a:schemeClr val="tx1"/>
                        </a:solidFill>
                        <a:latin typeface="Cambria Math"/>
                        <a:cs typeface="Arial" panose="020B0604020202020204" pitchFamily="34" charset="0"/>
                      </a:rPr>
                      <m:t> </m:t>
                    </m:r>
                  </m:oMath>
                </a14:m>
                <a:r>
                  <a:rPr lang="en-US" sz="2000" i="0" dirty="0" smtClean="0">
                    <a:solidFill>
                      <a:schemeClr val="tx1"/>
                    </a:solidFill>
                    <a:latin typeface="+mj-lt"/>
                    <a:cs typeface="Arial" panose="020B0604020202020204" pitchFamily="34" charset="0"/>
                  </a:rPr>
                  <a:t>f</a:t>
                </a:r>
                <a:r>
                  <a:rPr lang="en-US" sz="2000" b="0" i="0" dirty="0" smtClean="0">
                    <a:solidFill>
                      <a:schemeClr val="tx1"/>
                    </a:solidFill>
                    <a:latin typeface="+mj-lt"/>
                    <a:cs typeface="Arial" panose="020B0604020202020204" pitchFamily="34" charset="0"/>
                  </a:rPr>
                  <a:t>or  a power law </a:t>
                </a:r>
                <a14:m>
                  <m:oMath xmlns:m="http://schemas.openxmlformats.org/officeDocument/2006/math">
                    <m:r>
                      <m:rPr>
                        <m:sty m:val="p"/>
                      </m:rPr>
                      <a:rPr lang="en-US" sz="2000" b="0" i="0" smtClean="0">
                        <a:solidFill>
                          <a:schemeClr val="tx1"/>
                        </a:solidFill>
                        <a:latin typeface="Cambria Math"/>
                        <a:cs typeface="Arial" panose="020B0604020202020204" pitchFamily="34" charset="0"/>
                      </a:rPr>
                      <m:t>f</m:t>
                    </m:r>
                    <m:r>
                      <a:rPr lang="en-US" sz="2000" b="0" i="0" smtClean="0">
                        <a:solidFill>
                          <a:schemeClr val="tx1"/>
                        </a:solidFill>
                        <a:latin typeface="Cambria Math"/>
                        <a:cs typeface="Arial" panose="020B0604020202020204" pitchFamily="34" charset="0"/>
                      </a:rPr>
                      <m:t>(</m:t>
                    </m:r>
                    <m:r>
                      <m:rPr>
                        <m:sty m:val="p"/>
                      </m:rPr>
                      <a:rPr lang="en-US" sz="2000" b="0" i="0" smtClean="0">
                        <a:solidFill>
                          <a:schemeClr val="tx1"/>
                        </a:solidFill>
                        <a:latin typeface="Cambria Math"/>
                        <a:cs typeface="Arial" panose="020B0604020202020204" pitchFamily="34" charset="0"/>
                      </a:rPr>
                      <m:t>x</m:t>
                    </m:r>
                    <m:r>
                      <a:rPr lang="en-US" sz="2000" b="0" i="0" smtClean="0">
                        <a:solidFill>
                          <a:schemeClr val="tx1"/>
                        </a:solidFill>
                        <a:latin typeface="Cambria Math"/>
                        <a:cs typeface="Arial" panose="020B0604020202020204" pitchFamily="34" charset="0"/>
                      </a:rPr>
                      <m:t>)~</m:t>
                    </m:r>
                    <m:sSup>
                      <m:sSupPr>
                        <m:ctrlPr>
                          <a:rPr lang="en-US" sz="2000" b="0" i="1" smtClean="0">
                            <a:solidFill>
                              <a:schemeClr val="tx1"/>
                            </a:solidFill>
                            <a:latin typeface="Cambria Math"/>
                            <a:ea typeface="Cambria Math"/>
                            <a:cs typeface="Arial" panose="020B0604020202020204" pitchFamily="34" charset="0"/>
                          </a:rPr>
                        </m:ctrlPr>
                      </m:sSupPr>
                      <m:e>
                        <m:r>
                          <m:rPr>
                            <m:sty m:val="p"/>
                          </m:rPr>
                          <a:rPr lang="en-US" sz="2000" b="0" i="0" smtClean="0">
                            <a:solidFill>
                              <a:schemeClr val="tx1"/>
                            </a:solidFill>
                            <a:latin typeface="Cambria Math"/>
                            <a:ea typeface="Cambria Math"/>
                            <a:cs typeface="Arial" panose="020B0604020202020204" pitchFamily="34" charset="0"/>
                          </a:rPr>
                          <m:t>x</m:t>
                        </m:r>
                      </m:e>
                      <m:sup>
                        <m:r>
                          <a:rPr lang="en-US" sz="2000" b="0" i="0" smtClean="0">
                            <a:solidFill>
                              <a:schemeClr val="tx1"/>
                            </a:solidFill>
                            <a:latin typeface="Cambria Math"/>
                            <a:ea typeface="Cambria Math"/>
                            <a:cs typeface="Arial" panose="020B0604020202020204" pitchFamily="34" charset="0"/>
                          </a:rPr>
                          <m:t>−</m:t>
                        </m:r>
                        <m:r>
                          <m:rPr>
                            <m:sty m:val="p"/>
                          </m:rPr>
                          <a:rPr lang="el-GR" sz="2000" b="0" i="0" smtClean="0">
                            <a:solidFill>
                              <a:schemeClr val="tx1"/>
                            </a:solidFill>
                            <a:latin typeface="Cambria Math"/>
                            <a:ea typeface="Cambria Math"/>
                            <a:cs typeface="Arial" panose="020B0604020202020204" pitchFamily="34" charset="0"/>
                          </a:rPr>
                          <m:t>α</m:t>
                        </m:r>
                      </m:sup>
                    </m:sSup>
                  </m:oMath>
                </a14:m>
                <a:r>
                  <a:rPr lang="en-US" sz="2000" b="0" i="0" dirty="0" smtClean="0">
                    <a:solidFill>
                      <a:schemeClr val="tx1"/>
                    </a:solidFill>
                    <a:latin typeface="+mj-lt"/>
                    <a:cs typeface="Arial" panose="020B0604020202020204" pitchFamily="34" charset="0"/>
                  </a:rPr>
                  <a:t> with exponent </a:t>
                </a:r>
                <a:r>
                  <a:rPr lang="el-GR" sz="2000" b="0" i="0" dirty="0" smtClean="0">
                    <a:solidFill>
                      <a:schemeClr val="tx1"/>
                    </a:solidFill>
                    <a:latin typeface="Arial"/>
                    <a:cs typeface="Arial"/>
                  </a:rPr>
                  <a:t>α</a:t>
                </a:r>
                <a:r>
                  <a:rPr lang="en-US" sz="2000" b="0" i="0" dirty="0" smtClean="0">
                    <a:solidFill>
                      <a:schemeClr val="tx1"/>
                    </a:solidFill>
                    <a:latin typeface="+mj-lt"/>
                    <a:cs typeface="Arial" panose="020B0604020202020204" pitchFamily="34" charset="0"/>
                  </a:rPr>
                  <a:t> and </a:t>
                </a:r>
                <a:r>
                  <a:rPr lang="en-US" sz="2000" i="0" dirty="0" smtClean="0">
                    <a:solidFill>
                      <a:schemeClr val="tx1"/>
                    </a:solidFill>
                    <a:latin typeface="+mj-lt"/>
                    <a:cs typeface="Arial" panose="020B0604020202020204" pitchFamily="34" charset="0"/>
                  </a:rPr>
                  <a:t>lower limit </a:t>
                </a:r>
                <a14:m>
                  <m:oMath xmlns:m="http://schemas.openxmlformats.org/officeDocument/2006/math">
                    <m:sSub>
                      <m:sSubPr>
                        <m:ctrlPr>
                          <a:rPr lang="en-US" sz="2000" i="1" smtClean="0">
                            <a:solidFill>
                              <a:schemeClr val="tx1"/>
                            </a:solidFill>
                            <a:latin typeface="Cambria Math"/>
                            <a:cs typeface="Arial" panose="020B0604020202020204" pitchFamily="34" charset="0"/>
                          </a:rPr>
                        </m:ctrlPr>
                      </m:sSubPr>
                      <m:e>
                        <m:r>
                          <a:rPr lang="en-US" sz="2000" b="0" i="1" smtClean="0">
                            <a:solidFill>
                              <a:schemeClr val="tx1"/>
                            </a:solidFill>
                            <a:latin typeface="Cambria Math"/>
                            <a:cs typeface="Arial" panose="020B0604020202020204" pitchFamily="34" charset="0"/>
                          </a:rPr>
                          <m:t>𝑥</m:t>
                        </m:r>
                      </m:e>
                      <m:sub>
                        <m:r>
                          <m:rPr>
                            <m:sty m:val="p"/>
                          </m:rPr>
                          <a:rPr lang="en-US" sz="2000" b="0" i="0" smtClean="0">
                            <a:solidFill>
                              <a:schemeClr val="tx1"/>
                            </a:solidFill>
                            <a:latin typeface="Cambria Math"/>
                            <a:cs typeface="Arial" panose="020B0604020202020204" pitchFamily="34" charset="0"/>
                          </a:rPr>
                          <m:t>min</m:t>
                        </m:r>
                      </m:sub>
                    </m:sSub>
                  </m:oMath>
                </a14:m>
                <a:r>
                  <a:rPr lang="en-US" sz="2000" b="0" i="0" dirty="0" smtClean="0">
                    <a:solidFill>
                      <a:schemeClr val="tx1"/>
                    </a:solidFill>
                    <a:latin typeface="+mj-lt"/>
                    <a:cs typeface="Arial" panose="020B0604020202020204" pitchFamily="34" charset="0"/>
                  </a:rPr>
                  <a:t>. </a:t>
                </a:r>
                <a:r>
                  <a:rPr lang="en-US" sz="2000" i="0" dirty="0" smtClean="0">
                    <a:solidFill>
                      <a:schemeClr val="tx1"/>
                    </a:solidFill>
                    <a:latin typeface="+mj-lt"/>
                    <a:cs typeface="Arial" panose="020B0604020202020204" pitchFamily="34" charset="0"/>
                  </a:rPr>
                  <a:t>MLE is very robust, with accurate exponent estimation for samples of size ~100 or larger (sample size should be 10000 or larger when </a:t>
                </a:r>
                <a:r>
                  <a:rPr lang="en-US" sz="2000" i="0" dirty="0">
                    <a:solidFill>
                      <a:schemeClr val="tx1"/>
                    </a:solidFill>
                    <a:latin typeface="+mj-lt"/>
                  </a:rPr>
                  <a:t>fitting a line to a log-log </a:t>
                </a:r>
                <a:r>
                  <a:rPr lang="en-US" sz="2000" i="0" dirty="0" smtClean="0">
                    <a:solidFill>
                      <a:schemeClr val="tx1"/>
                    </a:solidFill>
                    <a:latin typeface="+mj-lt"/>
                  </a:rPr>
                  <a:t>histogram).</a:t>
                </a:r>
                <a:endParaRPr lang="en-US" sz="2000" b="0" i="0" dirty="0" smtClean="0">
                  <a:solidFill>
                    <a:schemeClr val="tx1"/>
                  </a:solidFill>
                  <a:latin typeface="+mj-lt"/>
                  <a:cs typeface="Arial" panose="020B0604020202020204" pitchFamily="34" charset="0"/>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1432041" y="10593716"/>
                <a:ext cx="11017224" cy="2119361"/>
              </a:xfrm>
              <a:prstGeom prst="rect">
                <a:avLst/>
              </a:prstGeom>
              <a:blipFill rotWithShape="1">
                <a:blip r:embed="rId8"/>
                <a:stretch>
                  <a:fillRect l="-664" t="-1441" r="-277" b="-1441"/>
                </a:stretch>
              </a:blipFill>
            </p:spPr>
            <p:txBody>
              <a:bodyPr/>
              <a:lstStyle/>
              <a:p>
                <a:r>
                  <a:rPr lang="en-US">
                    <a:noFill/>
                  </a:rPr>
                  <a:t> </a:t>
                </a:r>
              </a:p>
            </p:txBody>
          </p:sp>
        </mc:Fallback>
      </mc:AlternateContent>
      <p:sp>
        <p:nvSpPr>
          <p:cNvPr id="75" name="Rectangle 3"/>
          <p:cNvSpPr txBox="1">
            <a:spLocks noChangeArrowheads="1"/>
          </p:cNvSpPr>
          <p:nvPr/>
        </p:nvSpPr>
        <p:spPr>
          <a:xfrm>
            <a:off x="21337417" y="5256834"/>
            <a:ext cx="3581688" cy="2952328"/>
          </a:xfrm>
          <a:prstGeom prst="rect">
            <a:avLst/>
          </a:prstGeom>
        </p:spPr>
        <p:txBody>
          <a:bodyPr>
            <a:normAutofit/>
          </a:bodyPr>
          <a:lstStyle>
            <a:lvl1pPr marL="1042656" indent="-1042656" algn="l" rtl="0" eaLnBrk="1" latinLnBrk="0" hangingPunct="1">
              <a:spcBef>
                <a:spcPts val="983"/>
              </a:spcBef>
              <a:buClr>
                <a:schemeClr val="accent1"/>
              </a:buClr>
              <a:buSzPct val="80000"/>
              <a:buFont typeface="Wingdings 2"/>
              <a:buChar char=""/>
              <a:defRPr kumimoji="0" sz="11000" kern="1200">
                <a:solidFill>
                  <a:schemeClr val="tx1"/>
                </a:solidFill>
                <a:effectLst/>
                <a:latin typeface="+mn-lt"/>
                <a:ea typeface="+mn-ea"/>
                <a:cs typeface="+mn-cs"/>
              </a:defRPr>
            </a:lvl1pPr>
            <a:lvl2pPr marL="2157220" indent="-790980" algn="l" rtl="0" eaLnBrk="1" latinLnBrk="0" hangingPunct="1">
              <a:spcBef>
                <a:spcPts val="983"/>
              </a:spcBef>
              <a:buClr>
                <a:schemeClr val="accent1"/>
              </a:buClr>
              <a:buSzPct val="100000"/>
              <a:buFont typeface="Verdana"/>
              <a:buChar char="◦"/>
              <a:defRPr kumimoji="0" sz="9500" kern="1200">
                <a:solidFill>
                  <a:schemeClr val="tx1"/>
                </a:solidFill>
                <a:latin typeface="+mn-lt"/>
                <a:ea typeface="+mn-ea"/>
                <a:cs typeface="+mn-cs"/>
              </a:defRPr>
            </a:lvl2pPr>
            <a:lvl3pPr marL="3092015" indent="-719073" algn="l" rtl="0" eaLnBrk="1" latinLnBrk="0" hangingPunct="1">
              <a:spcBef>
                <a:spcPts val="983"/>
              </a:spcBef>
              <a:buClr>
                <a:schemeClr val="accent2">
                  <a:tint val="85000"/>
                  <a:satMod val="285000"/>
                </a:schemeClr>
              </a:buClr>
              <a:buSzPct val="100000"/>
              <a:buFont typeface="Wingdings 2"/>
              <a:buChar char=""/>
              <a:defRPr kumimoji="0" sz="8700" kern="1200">
                <a:solidFill>
                  <a:schemeClr val="tx1"/>
                </a:solidFill>
                <a:latin typeface="+mn-lt"/>
                <a:ea typeface="+mn-ea"/>
                <a:cs typeface="+mn-cs"/>
              </a:defRPr>
            </a:lvl3pPr>
            <a:lvl4pPr marL="4026810" indent="-719073" algn="l" rtl="0" eaLnBrk="1" latinLnBrk="0" hangingPunct="1">
              <a:spcBef>
                <a:spcPts val="904"/>
              </a:spcBef>
              <a:buClr>
                <a:schemeClr val="accent2">
                  <a:tint val="85000"/>
                  <a:satMod val="285000"/>
                </a:schemeClr>
              </a:buClr>
              <a:buSzPct val="112000"/>
              <a:buFont typeface="Verdana"/>
              <a:buChar char="◦"/>
              <a:defRPr kumimoji="0" sz="7500" kern="1200">
                <a:solidFill>
                  <a:schemeClr val="tx1"/>
                </a:solidFill>
                <a:latin typeface="+mn-lt"/>
                <a:ea typeface="+mn-ea"/>
                <a:cs typeface="+mn-cs"/>
              </a:defRPr>
            </a:lvl4pPr>
            <a:lvl5pPr marL="5033513" indent="-719073" algn="l" rtl="0" eaLnBrk="1" latinLnBrk="0" hangingPunct="1">
              <a:spcBef>
                <a:spcPts val="983"/>
              </a:spcBef>
              <a:buClr>
                <a:schemeClr val="accent3">
                  <a:tint val="85000"/>
                  <a:satMod val="275000"/>
                </a:schemeClr>
              </a:buClr>
              <a:buSzPct val="100000"/>
              <a:buFont typeface="Wingdings 2"/>
              <a:buChar char=""/>
              <a:defRPr kumimoji="0" sz="7100" kern="1200">
                <a:solidFill>
                  <a:schemeClr val="tx1"/>
                </a:solidFill>
                <a:latin typeface="+mn-lt"/>
                <a:ea typeface="+mn-ea"/>
                <a:cs typeface="+mn-cs"/>
              </a:defRPr>
            </a:lvl5pPr>
            <a:lvl6pPr marL="5860448" indent="-719073" algn="l" rtl="0" eaLnBrk="1" latinLnBrk="0" hangingPunct="1">
              <a:spcBef>
                <a:spcPts val="983"/>
              </a:spcBef>
              <a:buClr>
                <a:schemeClr val="accent3">
                  <a:tint val="85000"/>
                  <a:satMod val="275000"/>
                </a:schemeClr>
              </a:buClr>
              <a:buSzPct val="100000"/>
              <a:buFont typeface="Verdana"/>
              <a:buChar char="◦"/>
              <a:defRPr kumimoji="0" sz="6700" kern="1200" baseline="0">
                <a:solidFill>
                  <a:schemeClr val="tx1"/>
                </a:solidFill>
                <a:latin typeface="+mn-lt"/>
                <a:ea typeface="+mn-ea"/>
                <a:cs typeface="+mn-cs"/>
              </a:defRPr>
            </a:lvl6pPr>
            <a:lvl7pPr marL="6687383" indent="-719073" algn="l" rtl="0" eaLnBrk="1" latinLnBrk="0" hangingPunct="1">
              <a:spcBef>
                <a:spcPts val="1003"/>
              </a:spcBef>
              <a:buClr>
                <a:schemeClr val="accent3">
                  <a:tint val="85000"/>
                  <a:satMod val="275000"/>
                </a:schemeClr>
              </a:buClr>
              <a:buSzPct val="100000"/>
              <a:buFont typeface="Wingdings 2"/>
              <a:buChar char=""/>
              <a:defRPr kumimoji="0" sz="5900" kern="1200">
                <a:solidFill>
                  <a:schemeClr val="tx1"/>
                </a:solidFill>
                <a:latin typeface="+mn-lt"/>
                <a:ea typeface="+mn-ea"/>
                <a:cs typeface="+mn-cs"/>
              </a:defRPr>
            </a:lvl7pPr>
            <a:lvl8pPr marL="7550270" indent="-719073" algn="l" rtl="0" eaLnBrk="1" latinLnBrk="0" hangingPunct="1">
              <a:spcBef>
                <a:spcPts val="1010"/>
              </a:spcBef>
              <a:buClr>
                <a:schemeClr val="accent3">
                  <a:tint val="85000"/>
                  <a:satMod val="275000"/>
                </a:schemeClr>
              </a:buClr>
              <a:buSzPct val="100000"/>
              <a:buFont typeface="Verdana"/>
              <a:buChar char="◦"/>
              <a:defRPr kumimoji="0" sz="5900" kern="1200" baseline="0">
                <a:solidFill>
                  <a:schemeClr val="tx1"/>
                </a:solidFill>
                <a:latin typeface="+mn-lt"/>
                <a:ea typeface="+mn-ea"/>
                <a:cs typeface="+mn-cs"/>
              </a:defRPr>
            </a:lvl8pPr>
            <a:lvl9pPr marL="8449112" indent="-719073" algn="l" rtl="0" eaLnBrk="1" latinLnBrk="0" hangingPunct="1">
              <a:spcBef>
                <a:spcPts val="1003"/>
              </a:spcBef>
              <a:buClr>
                <a:schemeClr val="accent3">
                  <a:tint val="85000"/>
                  <a:satMod val="275000"/>
                </a:schemeClr>
              </a:buClr>
              <a:buSzPct val="100000"/>
              <a:buFont typeface="Wingdings 2"/>
              <a:buChar char=""/>
              <a:defRPr kumimoji="0" sz="5900" kern="1200">
                <a:solidFill>
                  <a:schemeClr val="tx1"/>
                </a:solidFill>
                <a:latin typeface="+mn-lt"/>
                <a:ea typeface="+mn-ea"/>
                <a:cs typeface="+mn-cs"/>
              </a:defRPr>
            </a:lvl9pPr>
            <a:extLst/>
          </a:lstStyle>
          <a:p>
            <a:pPr marL="0" indent="0" defTabSz="914400" fontAlgn="auto">
              <a:spcBef>
                <a:spcPts val="0"/>
              </a:spcBef>
              <a:spcAft>
                <a:spcPts val="0"/>
              </a:spcAft>
              <a:buFont typeface="Wingdings 2"/>
              <a:buNone/>
            </a:pPr>
            <a:r>
              <a:rPr lang="en-US" sz="2000" i="0" dirty="0" smtClean="0">
                <a:latin typeface="+mj-lt"/>
                <a:cs typeface="Arial" panose="020B0604020202020204" pitchFamily="34" charset="0"/>
              </a:rPr>
              <a:t>A random variable </a:t>
            </a:r>
            <a:r>
              <a:rPr lang="en-US" sz="2000" i="1" dirty="0" smtClean="0">
                <a:latin typeface="+mj-lt"/>
                <a:cs typeface="Arial" panose="020B0604020202020204" pitchFamily="34" charset="0"/>
              </a:rPr>
              <a:t>X</a:t>
            </a:r>
            <a:r>
              <a:rPr lang="en-US" sz="2000" i="0" dirty="0" smtClean="0">
                <a:latin typeface="+mj-lt"/>
                <a:cs typeface="Arial" panose="020B0604020202020204" pitchFamily="34" charset="0"/>
              </a:rPr>
              <a:t> is lognormally distributed if and only if </a:t>
            </a:r>
            <a:r>
              <a:rPr lang="en-US" sz="2000" i="1" dirty="0" smtClean="0">
                <a:latin typeface="+mj-lt"/>
                <a:cs typeface="Arial" panose="020B0604020202020204" pitchFamily="34" charset="0"/>
              </a:rPr>
              <a:t>Y</a:t>
            </a:r>
            <a:r>
              <a:rPr lang="en-US" sz="2000" i="0" dirty="0" smtClean="0">
                <a:latin typeface="+mj-lt"/>
                <a:cs typeface="Arial" panose="020B0604020202020204" pitchFamily="34" charset="0"/>
              </a:rPr>
              <a:t> = ln(</a:t>
            </a:r>
            <a:r>
              <a:rPr lang="en-US" sz="2000" i="1" dirty="0" smtClean="0">
                <a:latin typeface="+mj-lt"/>
                <a:cs typeface="Arial" panose="020B0604020202020204" pitchFamily="34" charset="0"/>
              </a:rPr>
              <a:t>X</a:t>
            </a:r>
            <a:r>
              <a:rPr lang="en-US" sz="2000" i="0" dirty="0" smtClean="0">
                <a:latin typeface="+mj-lt"/>
                <a:cs typeface="Arial" panose="020B0604020202020204" pitchFamily="34" charset="0"/>
              </a:rPr>
              <a:t>) has a normal distribution.</a:t>
            </a:r>
          </a:p>
          <a:p>
            <a:pPr marL="0" indent="0" defTabSz="914400" fontAlgn="auto">
              <a:spcBef>
                <a:spcPts val="0"/>
              </a:spcBef>
              <a:spcAft>
                <a:spcPts val="0"/>
              </a:spcAft>
              <a:buFont typeface="Wingdings 2"/>
              <a:buNone/>
            </a:pPr>
            <a:r>
              <a:rPr lang="en-US" sz="2000" i="0" dirty="0" smtClean="0">
                <a:latin typeface="+mj-lt"/>
                <a:cs typeface="Arial" panose="020B0604020202020204" pitchFamily="34" charset="0"/>
              </a:rPr>
              <a:t>If µ and </a:t>
            </a:r>
            <a:r>
              <a:rPr lang="el-GR" sz="2000" i="0" dirty="0" smtClean="0">
                <a:latin typeface="+mj-lt"/>
                <a:cs typeface="Arial" panose="020B0604020202020204" pitchFamily="34" charset="0"/>
              </a:rPr>
              <a:t>σ</a:t>
            </a:r>
            <a:r>
              <a:rPr lang="en-US" sz="2000" i="0" dirty="0" smtClean="0">
                <a:latin typeface="+mj-lt"/>
                <a:cs typeface="Arial" panose="020B0604020202020204" pitchFamily="34" charset="0"/>
              </a:rPr>
              <a:t> are the mean and standard deviation of </a:t>
            </a:r>
            <a:r>
              <a:rPr lang="en-US" sz="2000" i="1" dirty="0" smtClean="0">
                <a:latin typeface="+mj-lt"/>
                <a:cs typeface="Arial" panose="020B0604020202020204" pitchFamily="34" charset="0"/>
              </a:rPr>
              <a:t>Y</a:t>
            </a:r>
            <a:r>
              <a:rPr lang="en-US" sz="2000" i="0" dirty="0" smtClean="0">
                <a:latin typeface="+mj-lt"/>
                <a:cs typeface="Arial" panose="020B0604020202020204" pitchFamily="34" charset="0"/>
              </a:rPr>
              <a:t>, then </a:t>
            </a:r>
            <a:r>
              <a:rPr lang="en-US" sz="2000" i="1" dirty="0" smtClean="0">
                <a:latin typeface="+mj-lt"/>
                <a:cs typeface="Arial" panose="020B0604020202020204" pitchFamily="34" charset="0"/>
              </a:rPr>
              <a:t>X</a:t>
            </a:r>
            <a:r>
              <a:rPr lang="en-US" sz="2000" i="0" dirty="0" smtClean="0">
                <a:latin typeface="+mj-lt"/>
                <a:cs typeface="Arial" panose="020B0604020202020204" pitchFamily="34" charset="0"/>
              </a:rPr>
              <a:t> = </a:t>
            </a:r>
            <a:r>
              <a:rPr lang="en-US" sz="2000" i="0" dirty="0" err="1" smtClean="0">
                <a:latin typeface="+mj-lt"/>
                <a:cs typeface="Arial" panose="020B0604020202020204" pitchFamily="34" charset="0"/>
              </a:rPr>
              <a:t>exp</a:t>
            </a:r>
            <a:r>
              <a:rPr lang="en-US" sz="2000" i="0" dirty="0" smtClean="0">
                <a:latin typeface="+mj-lt"/>
                <a:cs typeface="Arial" panose="020B0604020202020204" pitchFamily="34" charset="0"/>
              </a:rPr>
              <a:t>(µ +</a:t>
            </a:r>
            <a:r>
              <a:rPr lang="el-GR" sz="2000" i="0" dirty="0" smtClean="0">
                <a:latin typeface="+mj-lt"/>
                <a:cs typeface="Arial" panose="020B0604020202020204" pitchFamily="34" charset="0"/>
              </a:rPr>
              <a:t> σ </a:t>
            </a:r>
            <a:r>
              <a:rPr lang="en-US" sz="2000" i="1" dirty="0" smtClean="0">
                <a:latin typeface="+mj-lt"/>
                <a:cs typeface="Arial" panose="020B0604020202020204" pitchFamily="34" charset="0"/>
              </a:rPr>
              <a:t>Z</a:t>
            </a:r>
            <a:r>
              <a:rPr lang="en-US" sz="2000" i="0" dirty="0" smtClean="0">
                <a:latin typeface="+mj-lt"/>
                <a:cs typeface="Arial" panose="020B0604020202020204" pitchFamily="34" charset="0"/>
              </a:rPr>
              <a:t>), with </a:t>
            </a:r>
            <a:r>
              <a:rPr lang="en-US" sz="2000" i="1" dirty="0" smtClean="0">
                <a:latin typeface="+mj-lt"/>
                <a:cs typeface="Arial" panose="020B0604020202020204" pitchFamily="34" charset="0"/>
              </a:rPr>
              <a:t>Z</a:t>
            </a:r>
            <a:r>
              <a:rPr lang="en-US" sz="2000" i="0" dirty="0" smtClean="0">
                <a:latin typeface="+mj-lt"/>
                <a:cs typeface="Arial" panose="020B0604020202020204" pitchFamily="34" charset="0"/>
              </a:rPr>
              <a:t> a standard normal variable.</a:t>
            </a:r>
            <a:endParaRPr lang="fr-FR" sz="2000" i="0" dirty="0" smtClean="0">
              <a:solidFill>
                <a:srgbClr val="FF0000"/>
              </a:solidFill>
              <a:latin typeface="+mj-lt"/>
              <a:cs typeface="Arial" panose="020B0604020202020204" pitchFamily="34" charset="0"/>
            </a:endParaRPr>
          </a:p>
          <a:p>
            <a:pPr marL="0" indent="0" defTabSz="914400" fontAlgn="auto">
              <a:spcBef>
                <a:spcPts val="0"/>
              </a:spcBef>
              <a:spcAft>
                <a:spcPts val="0"/>
              </a:spcAft>
              <a:buFont typeface="Wingdings 2"/>
              <a:buNone/>
            </a:pPr>
            <a:endParaRPr lang="en-US" sz="2000" i="0" dirty="0">
              <a:latin typeface="+mj-lt"/>
              <a:cs typeface="Arial" panose="020B0604020202020204" pitchFamily="34" charset="0"/>
            </a:endParaRPr>
          </a:p>
        </p:txBody>
      </p:sp>
      <p:pic>
        <p:nvPicPr>
          <p:cNvPr id="80" name="Picture 7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2880" y="28618647"/>
            <a:ext cx="5461781" cy="3641187"/>
          </a:xfrm>
          <a:prstGeom prst="rect">
            <a:avLst/>
          </a:prstGeom>
        </p:spPr>
      </p:pic>
      <p:sp>
        <p:nvSpPr>
          <p:cNvPr id="82" name="TextBox 81"/>
          <p:cNvSpPr txBox="1"/>
          <p:nvPr/>
        </p:nvSpPr>
        <p:spPr>
          <a:xfrm>
            <a:off x="1771720" y="32448563"/>
            <a:ext cx="10289485" cy="1323439"/>
          </a:xfrm>
          <a:prstGeom prst="rect">
            <a:avLst/>
          </a:prstGeom>
          <a:noFill/>
        </p:spPr>
        <p:txBody>
          <a:bodyPr wrap="square" rtlCol="0">
            <a:spAutoFit/>
          </a:bodyPr>
          <a:lstStyle/>
          <a:p>
            <a:pPr algn="just"/>
            <a:r>
              <a:rPr lang="en-US" sz="2000" dirty="0">
                <a:solidFill>
                  <a:schemeClr val="tx1"/>
                </a:solidFill>
              </a:rPr>
              <a:t>The black curve shows the </a:t>
            </a:r>
            <a:r>
              <a:rPr lang="en-US" sz="2000" dirty="0" smtClean="0">
                <a:solidFill>
                  <a:schemeClr val="tx1"/>
                </a:solidFill>
              </a:rPr>
              <a:t>Complementary Cumulative Distribution Function (CCDF) </a:t>
            </a:r>
            <a:r>
              <a:rPr lang="en-US" sz="2000" dirty="0">
                <a:solidFill>
                  <a:schemeClr val="tx1"/>
                </a:solidFill>
              </a:rPr>
              <a:t>of the corrected SDO/AIA 9.4 </a:t>
            </a:r>
            <a:r>
              <a:rPr lang="en-US" sz="2000" dirty="0" smtClean="0">
                <a:solidFill>
                  <a:schemeClr val="tx1"/>
                </a:solidFill>
              </a:rPr>
              <a:t>nm peak </a:t>
            </a:r>
            <a:r>
              <a:rPr lang="en-US" sz="2000" dirty="0">
                <a:solidFill>
                  <a:schemeClr val="tx1"/>
                </a:solidFill>
              </a:rPr>
              <a:t>flare intensity. The red and green curves are the CCDF of the </a:t>
            </a:r>
            <a:r>
              <a:rPr lang="en-US" sz="2000" dirty="0" smtClean="0">
                <a:solidFill>
                  <a:schemeClr val="tx1"/>
                </a:solidFill>
              </a:rPr>
              <a:t>MLE power law </a:t>
            </a:r>
            <a:r>
              <a:rPr lang="en-US" sz="2000" dirty="0">
                <a:solidFill>
                  <a:schemeClr val="tx1"/>
                </a:solidFill>
              </a:rPr>
              <a:t>and lognormal fits to the data, respectively. The vertical red </a:t>
            </a:r>
            <a:r>
              <a:rPr lang="en-US" sz="2000" dirty="0" smtClean="0">
                <a:solidFill>
                  <a:schemeClr val="tx1"/>
                </a:solidFill>
              </a:rPr>
              <a:t>and green </a:t>
            </a:r>
            <a:r>
              <a:rPr lang="en-US" sz="2000" dirty="0">
                <a:solidFill>
                  <a:schemeClr val="tx1"/>
                </a:solidFill>
              </a:rPr>
              <a:t>lines, respectively, are the lower limits </a:t>
            </a:r>
            <a:r>
              <a:rPr lang="en-US" sz="2000" dirty="0" err="1" smtClean="0">
                <a:solidFill>
                  <a:schemeClr val="tx1"/>
                </a:solidFill>
              </a:rPr>
              <a:t>x</a:t>
            </a:r>
            <a:r>
              <a:rPr lang="en-US" sz="2000" i="0" baseline="-25000" dirty="0" err="1" smtClean="0">
                <a:solidFill>
                  <a:schemeClr val="tx1"/>
                </a:solidFill>
              </a:rPr>
              <a:t>min</a:t>
            </a:r>
            <a:r>
              <a:rPr lang="en-US" sz="2000" dirty="0">
                <a:solidFill>
                  <a:schemeClr val="tx1"/>
                </a:solidFill>
              </a:rPr>
              <a:t> </a:t>
            </a:r>
            <a:r>
              <a:rPr lang="en-US" sz="2000" dirty="0" smtClean="0">
                <a:solidFill>
                  <a:schemeClr val="tx1"/>
                </a:solidFill>
              </a:rPr>
              <a:t>for </a:t>
            </a:r>
            <a:r>
              <a:rPr lang="en-US" sz="2000" dirty="0">
                <a:solidFill>
                  <a:schemeClr val="tx1"/>
                </a:solidFill>
              </a:rPr>
              <a:t>which the </a:t>
            </a:r>
            <a:r>
              <a:rPr lang="en-US" sz="2000" dirty="0" smtClean="0">
                <a:solidFill>
                  <a:schemeClr val="tx1"/>
                </a:solidFill>
              </a:rPr>
              <a:t>power law and lognormal </a:t>
            </a:r>
            <a:r>
              <a:rPr lang="en-US" sz="2000" dirty="0">
                <a:solidFill>
                  <a:schemeClr val="tx1"/>
                </a:solidFill>
              </a:rPr>
              <a:t>fits are valid</a:t>
            </a:r>
            <a:r>
              <a:rPr lang="en-US" sz="2000" dirty="0" smtClean="0">
                <a:solidFill>
                  <a:schemeClr val="tx1"/>
                </a:solidFill>
              </a:rPr>
              <a:t>.</a:t>
            </a:r>
            <a:endParaRPr lang="en-US" sz="2000" dirty="0">
              <a:solidFill>
                <a:schemeClr val="tx1"/>
              </a:solidFill>
              <a:cs typeface="Times New Roman" panose="02020603050405020304" pitchFamily="18" charset="0"/>
            </a:endParaRPr>
          </a:p>
        </p:txBody>
      </p:sp>
      <p:sp>
        <p:nvSpPr>
          <p:cNvPr id="85" name="TextBox 84"/>
          <p:cNvSpPr txBox="1"/>
          <p:nvPr/>
        </p:nvSpPr>
        <p:spPr>
          <a:xfrm>
            <a:off x="7213432" y="28810341"/>
            <a:ext cx="5855885" cy="1793309"/>
          </a:xfrm>
          <a:prstGeom prst="rect">
            <a:avLst/>
          </a:prstGeom>
          <a:noFill/>
        </p:spPr>
        <p:txBody>
          <a:bodyPr wrap="square" lIns="130046" tIns="65023" rIns="130046" bIns="65023" rtlCol="0">
            <a:spAutoFit/>
          </a:bodyPr>
          <a:lstStyle/>
          <a:p>
            <a:pPr algn="l"/>
            <a:r>
              <a:rPr lang="en-US" sz="1800" i="0" dirty="0" smtClean="0">
                <a:solidFill>
                  <a:schemeClr val="tx1"/>
                </a:solidFill>
                <a:latin typeface="+mj-lt"/>
              </a:rPr>
              <a:t>	</a:t>
            </a:r>
            <a:r>
              <a:rPr lang="en-US" sz="1800" i="0" dirty="0">
                <a:solidFill>
                  <a:schemeClr val="tx1"/>
                </a:solidFill>
                <a:latin typeface="+mj-lt"/>
              </a:rPr>
              <a:t> </a:t>
            </a:r>
            <a:r>
              <a:rPr lang="en-US" sz="1800" i="0" dirty="0" smtClean="0">
                <a:solidFill>
                  <a:schemeClr val="tx1"/>
                </a:solidFill>
                <a:latin typeface="+mj-lt"/>
              </a:rPr>
              <a:t>					 </a:t>
            </a:r>
            <a:r>
              <a:rPr lang="en-US" sz="1800" i="0" dirty="0" smtClean="0">
                <a:solidFill>
                  <a:srgbClr val="FF0000"/>
                </a:solidFill>
                <a:latin typeface="+mj-lt"/>
              </a:rPr>
              <a:t>power law</a:t>
            </a:r>
            <a:r>
              <a:rPr lang="en-US" sz="1800" i="0" dirty="0" smtClean="0">
                <a:solidFill>
                  <a:schemeClr val="tx1"/>
                </a:solidFill>
                <a:latin typeface="+mj-lt"/>
              </a:rPr>
              <a:t>/</a:t>
            </a:r>
            <a:r>
              <a:rPr lang="en-US" sz="1800" i="0" dirty="0" smtClean="0">
                <a:solidFill>
                  <a:srgbClr val="92D050"/>
                </a:solidFill>
                <a:latin typeface="+mj-lt"/>
              </a:rPr>
              <a:t>lognormal</a:t>
            </a:r>
            <a:endParaRPr lang="en-US" sz="1800" i="0" dirty="0">
              <a:solidFill>
                <a:srgbClr val="92D050"/>
              </a:solidFill>
              <a:latin typeface="+mj-lt"/>
            </a:endParaRPr>
          </a:p>
          <a:p>
            <a:pPr algn="l"/>
            <a:r>
              <a:rPr lang="en-US" sz="1800" b="1" i="0" dirty="0">
                <a:solidFill>
                  <a:schemeClr val="tx1"/>
                </a:solidFill>
                <a:latin typeface="+mj-lt"/>
              </a:rPr>
              <a:t>Orders of </a:t>
            </a:r>
            <a:r>
              <a:rPr lang="en-US" sz="1800" b="1" i="0" dirty="0" smtClean="0">
                <a:solidFill>
                  <a:schemeClr val="tx1"/>
                </a:solidFill>
                <a:latin typeface="+mj-lt"/>
              </a:rPr>
              <a:t>magnitude</a:t>
            </a:r>
            <a:r>
              <a:rPr lang="en-US" sz="1800" i="0" dirty="0">
                <a:solidFill>
                  <a:schemeClr val="tx1"/>
                </a:solidFill>
                <a:latin typeface="+mj-lt"/>
              </a:rPr>
              <a:t>	</a:t>
            </a:r>
            <a:r>
              <a:rPr lang="en-US" sz="1800" i="0" dirty="0" smtClean="0">
                <a:solidFill>
                  <a:schemeClr val="tx1"/>
                </a:solidFill>
                <a:latin typeface="+mj-lt"/>
              </a:rPr>
              <a:t>	1.61/2.45	</a:t>
            </a:r>
            <a:endParaRPr lang="en-US" sz="1800" i="0" dirty="0">
              <a:solidFill>
                <a:schemeClr val="tx1"/>
              </a:solidFill>
              <a:latin typeface="+mj-lt"/>
            </a:endParaRPr>
          </a:p>
          <a:p>
            <a:pPr algn="l"/>
            <a:r>
              <a:rPr lang="en-US" sz="1800" b="1" i="0" dirty="0">
                <a:solidFill>
                  <a:schemeClr val="tx1"/>
                </a:solidFill>
                <a:latin typeface="+mj-lt"/>
              </a:rPr>
              <a:t>% data points</a:t>
            </a:r>
            <a:r>
              <a:rPr lang="en-US" sz="1800" i="0" dirty="0">
                <a:solidFill>
                  <a:schemeClr val="tx1"/>
                </a:solidFill>
                <a:latin typeface="+mj-lt"/>
              </a:rPr>
              <a:t>		</a:t>
            </a:r>
            <a:r>
              <a:rPr lang="en-US" sz="1800" i="0" dirty="0" smtClean="0">
                <a:solidFill>
                  <a:schemeClr val="tx1"/>
                </a:solidFill>
                <a:latin typeface="+mj-lt"/>
              </a:rPr>
              <a:t>		20/100</a:t>
            </a:r>
            <a:endParaRPr lang="en-US" sz="1800" i="0" dirty="0">
              <a:solidFill>
                <a:schemeClr val="tx1"/>
              </a:solidFill>
              <a:latin typeface="+mj-lt"/>
            </a:endParaRPr>
          </a:p>
          <a:p>
            <a:pPr algn="l"/>
            <a:r>
              <a:rPr lang="en-US" sz="1800" b="1" i="0" dirty="0" smtClean="0">
                <a:solidFill>
                  <a:schemeClr val="tx1"/>
                </a:solidFill>
                <a:latin typeface="+mj-lt"/>
              </a:rPr>
              <a:t>Goodness-of-fit p</a:t>
            </a:r>
            <a:r>
              <a:rPr lang="en-US" sz="1800" i="0" dirty="0">
                <a:solidFill>
                  <a:schemeClr val="tx1"/>
                </a:solidFill>
                <a:latin typeface="+mj-lt"/>
              </a:rPr>
              <a:t>		</a:t>
            </a:r>
            <a:r>
              <a:rPr lang="en-US" sz="1800" i="0" dirty="0" smtClean="0">
                <a:solidFill>
                  <a:schemeClr val="tx1"/>
                </a:solidFill>
                <a:latin typeface="+mj-lt"/>
              </a:rPr>
              <a:t>	0.03/0.21</a:t>
            </a:r>
          </a:p>
          <a:p>
            <a:pPr algn="l"/>
            <a:r>
              <a:rPr lang="en-US" sz="1800" b="1" i="0" dirty="0" smtClean="0">
                <a:solidFill>
                  <a:schemeClr val="tx1"/>
                </a:solidFill>
                <a:latin typeface="+mj-lt"/>
              </a:rPr>
              <a:t>Ratio test</a:t>
            </a:r>
            <a:r>
              <a:rPr lang="en-US" sz="1800" i="0" dirty="0" smtClean="0">
                <a:solidFill>
                  <a:schemeClr val="tx1"/>
                </a:solidFill>
                <a:latin typeface="+mj-lt"/>
              </a:rPr>
              <a:t>	 				11.55 (p’ = 0.00)</a:t>
            </a:r>
            <a:endParaRPr lang="en-US" sz="1800" i="0" dirty="0">
              <a:solidFill>
                <a:schemeClr val="tx1"/>
              </a:solidFill>
              <a:latin typeface="+mj-lt"/>
            </a:endParaRPr>
          </a:p>
          <a:p>
            <a:pPr algn="l"/>
            <a:endParaRPr lang="en-US" sz="1800" i="0" dirty="0">
              <a:solidFill>
                <a:schemeClr val="tx1"/>
              </a:solidFill>
              <a:latin typeface="+mj-lt"/>
            </a:endParaRPr>
          </a:p>
        </p:txBody>
      </p:sp>
      <p:sp>
        <p:nvSpPr>
          <p:cNvPr id="88" name="TextBox 87"/>
          <p:cNvSpPr txBox="1"/>
          <p:nvPr/>
        </p:nvSpPr>
        <p:spPr>
          <a:xfrm>
            <a:off x="7285211" y="30536866"/>
            <a:ext cx="5208042" cy="1938992"/>
          </a:xfrm>
          <a:prstGeom prst="rect">
            <a:avLst/>
          </a:prstGeom>
          <a:noFill/>
        </p:spPr>
        <p:txBody>
          <a:bodyPr wrap="square" rtlCol="0">
            <a:spAutoFit/>
          </a:bodyPr>
          <a:lstStyle/>
          <a:p>
            <a:pPr algn="l"/>
            <a:r>
              <a:rPr lang="en-US" sz="2000" b="1" i="0" dirty="0" smtClean="0">
                <a:solidFill>
                  <a:schemeClr val="tx1"/>
                </a:solidFill>
                <a:latin typeface="+mj-lt"/>
                <a:cs typeface="Times New Roman" panose="02020603050405020304" pitchFamily="18" charset="0"/>
              </a:rPr>
              <a:t>Conclusion:</a:t>
            </a:r>
            <a:r>
              <a:rPr lang="en-US" sz="2000" i="0" dirty="0" smtClean="0">
                <a:solidFill>
                  <a:schemeClr val="tx1"/>
                </a:solidFill>
                <a:latin typeface="+mj-lt"/>
                <a:cs typeface="Times New Roman" panose="02020603050405020304" pitchFamily="18" charset="0"/>
              </a:rPr>
              <a:t> the lognormal distribution fits the SDO/AIA 9.4 nm peak flare intensity data significantly better than the power law distribution, over a wider range.</a:t>
            </a:r>
          </a:p>
          <a:p>
            <a:pPr algn="l"/>
            <a:endParaRPr lang="en-US" sz="2000" i="0" dirty="0">
              <a:solidFill>
                <a:schemeClr val="tx1"/>
              </a:solidFill>
              <a:latin typeface="+mj-lt"/>
              <a:cs typeface="Times New Roman" panose="02020603050405020304" pitchFamily="18" charset="0"/>
            </a:endParaRPr>
          </a:p>
        </p:txBody>
      </p:sp>
      <p:sp>
        <p:nvSpPr>
          <p:cNvPr id="98" name="TextBox 97"/>
          <p:cNvSpPr txBox="1"/>
          <p:nvPr/>
        </p:nvSpPr>
        <p:spPr>
          <a:xfrm>
            <a:off x="1432041" y="12681948"/>
            <a:ext cx="11017224" cy="1726624"/>
          </a:xfrm>
          <a:prstGeom prst="rect">
            <a:avLst/>
          </a:prstGeom>
          <a:noFill/>
        </p:spPr>
        <p:txBody>
          <a:bodyPr wrap="square" lIns="130046" tIns="65023" rIns="130046" bIns="65023" rtlCol="0">
            <a:spAutoFit/>
          </a:bodyPr>
          <a:lstStyle/>
          <a:p>
            <a:pPr algn="l">
              <a:spcAft>
                <a:spcPts val="600"/>
              </a:spcAft>
            </a:pPr>
            <a:r>
              <a:rPr lang="en-US" sz="2700" b="1" dirty="0" smtClean="0">
                <a:solidFill>
                  <a:schemeClr val="tx1"/>
                </a:solidFill>
                <a:latin typeface="Arial" panose="020B0604020202020204" pitchFamily="34" charset="0"/>
                <a:cs typeface="Arial" panose="020B0604020202020204" pitchFamily="34" charset="0"/>
              </a:rPr>
              <a:t>Goodness-of-fit p: is the model compatible with the data?</a:t>
            </a:r>
          </a:p>
          <a:p>
            <a:pPr algn="l">
              <a:spcAft>
                <a:spcPts val="1000"/>
              </a:spcAft>
            </a:pPr>
            <a:r>
              <a:rPr lang="en-US" sz="2000" b="0" i="0" dirty="0" smtClean="0">
                <a:solidFill>
                  <a:schemeClr val="tx1"/>
                </a:solidFill>
                <a:latin typeface="+mj-lt"/>
                <a:cs typeface="Arial" panose="020B0604020202020204" pitchFamily="34" charset="0"/>
              </a:rPr>
              <a:t>If p &gt; 0.1, the considered model (e.g., power law or lognormal) is not rejected by the data.</a:t>
            </a:r>
          </a:p>
          <a:p>
            <a:pPr algn="l">
              <a:spcAft>
                <a:spcPts val="600"/>
              </a:spcAft>
            </a:pPr>
            <a:endParaRPr lang="en-US" sz="2000" b="0" i="0" dirty="0" smtClean="0">
              <a:solidFill>
                <a:schemeClr val="tx1"/>
              </a:solidFill>
              <a:latin typeface="+mj-lt"/>
              <a:cs typeface="Arial" panose="020B0604020202020204" pitchFamily="34" charset="0"/>
            </a:endParaRPr>
          </a:p>
        </p:txBody>
      </p:sp>
      <p:sp>
        <p:nvSpPr>
          <p:cNvPr id="99" name="TextBox 98"/>
          <p:cNvSpPr txBox="1"/>
          <p:nvPr/>
        </p:nvSpPr>
        <p:spPr>
          <a:xfrm>
            <a:off x="1432041" y="14050100"/>
            <a:ext cx="11017224" cy="1906161"/>
          </a:xfrm>
          <a:prstGeom prst="rect">
            <a:avLst/>
          </a:prstGeom>
          <a:noFill/>
        </p:spPr>
        <p:txBody>
          <a:bodyPr wrap="square" lIns="130046" tIns="65023" rIns="130046" bIns="65023" rtlCol="0">
            <a:spAutoFit/>
          </a:bodyPr>
          <a:lstStyle/>
          <a:p>
            <a:pPr algn="l">
              <a:spcAft>
                <a:spcPts val="600"/>
              </a:spcAft>
            </a:pPr>
            <a:r>
              <a:rPr lang="en-US" sz="2700" b="1" dirty="0" smtClean="0">
                <a:solidFill>
                  <a:schemeClr val="tx1"/>
                </a:solidFill>
                <a:latin typeface="Arial" panose="020B0604020202020204" pitchFamily="34" charset="0"/>
                <a:cs typeface="Arial" panose="020B0604020202020204" pitchFamily="34" charset="0"/>
              </a:rPr>
              <a:t>Likelihood ratio: comparing two competing models</a:t>
            </a:r>
          </a:p>
          <a:p>
            <a:pPr algn="l">
              <a:spcAft>
                <a:spcPts val="1000"/>
              </a:spcAft>
            </a:pPr>
            <a:r>
              <a:rPr lang="en-US" sz="2000" b="0" i="0" dirty="0" smtClean="0">
                <a:solidFill>
                  <a:schemeClr val="tx1"/>
                </a:solidFill>
                <a:latin typeface="+mj-lt"/>
                <a:cs typeface="Arial" panose="020B0604020202020204" pitchFamily="34" charset="0"/>
              </a:rPr>
              <a:t>The likelihood ratio compares how well two competing models describe the data. If p’ </a:t>
            </a:r>
            <a:r>
              <a:rPr lang="en-US" sz="2000" i="0" dirty="0">
                <a:solidFill>
                  <a:schemeClr val="tx1"/>
                </a:solidFill>
                <a:latin typeface="+mj-lt"/>
                <a:cs typeface="Arial" panose="020B0604020202020204" pitchFamily="34" charset="0"/>
              </a:rPr>
              <a:t>&lt;</a:t>
            </a:r>
            <a:r>
              <a:rPr lang="en-US" sz="2000" b="0" i="0" dirty="0" smtClean="0">
                <a:solidFill>
                  <a:schemeClr val="tx1"/>
                </a:solidFill>
                <a:latin typeface="+mj-lt"/>
                <a:cs typeface="Arial" panose="020B0604020202020204" pitchFamily="34" charset="0"/>
              </a:rPr>
              <a:t> 0.1, one of the models describes the data significantly better than the other one. If this is the case, a positive/negative likelihood ratio </a:t>
            </a:r>
            <a:r>
              <a:rPr lang="en-US" sz="2000" i="0" dirty="0" smtClean="0">
                <a:solidFill>
                  <a:schemeClr val="tx1"/>
                </a:solidFill>
                <a:latin typeface="+mj-lt"/>
                <a:cs typeface="Arial" panose="020B0604020202020204" pitchFamily="34" charset="0"/>
              </a:rPr>
              <a:t>means the lognormal/power law model describes the data significantly better.</a:t>
            </a:r>
            <a:endParaRPr lang="en-US" sz="2000" i="0" dirty="0">
              <a:solidFill>
                <a:schemeClr val="tx1"/>
              </a:solidFill>
              <a:latin typeface="+mj-lt"/>
              <a:cs typeface="Arial" panose="020B0604020202020204" pitchFamily="34" charset="0"/>
            </a:endParaRPr>
          </a:p>
        </p:txBody>
      </p:sp>
      <p:pic>
        <p:nvPicPr>
          <p:cNvPr id="74" name="Picture 7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53893" y="5361627"/>
            <a:ext cx="2919543" cy="2919543"/>
          </a:xfrm>
          <a:prstGeom prst="rect">
            <a:avLst/>
          </a:prstGeom>
        </p:spPr>
      </p:pic>
      <p:pic>
        <p:nvPicPr>
          <p:cNvPr id="10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04998" y="20666546"/>
            <a:ext cx="6716247" cy="3336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1548037" y="24771002"/>
            <a:ext cx="10741675" cy="1631216"/>
          </a:xfrm>
          <a:prstGeom prst="rect">
            <a:avLst/>
          </a:prstGeom>
          <a:noFill/>
        </p:spPr>
        <p:txBody>
          <a:bodyPr wrap="square" rtlCol="0">
            <a:spAutoFit/>
          </a:bodyPr>
          <a:lstStyle/>
          <a:p>
            <a:pPr algn="just"/>
            <a:r>
              <a:rPr lang="en-US" sz="2000" i="0" dirty="0" smtClean="0">
                <a:solidFill>
                  <a:schemeClr val="tx1"/>
                </a:solidFill>
                <a:latin typeface="+mj-lt"/>
              </a:rPr>
              <a:t>It is well-known that the SDO/AIA channels have suffered from degradation over time. We have corrected the SDO/AIA 9.4 nm flare intensities by employing the evolution of their behavior with respect to GOES/XRS flare flux values over time. The resulting data set of corrected SDO/AIA 9.4 nm peak flare intensities (from 2010-05-13 until 2018-03-16) is analyzed below.</a:t>
            </a:r>
            <a:endParaRPr lang="en-US" sz="2000" i="0" dirty="0">
              <a:solidFill>
                <a:schemeClr val="tx1"/>
              </a:solidFill>
              <a:latin typeface="+mj-lt"/>
            </a:endParaRPr>
          </a:p>
        </p:txBody>
      </p:sp>
      <p:sp>
        <p:nvSpPr>
          <p:cNvPr id="36" name="TextBox 35"/>
          <p:cNvSpPr txBox="1"/>
          <p:nvPr/>
        </p:nvSpPr>
        <p:spPr>
          <a:xfrm>
            <a:off x="19030215" y="10400174"/>
            <a:ext cx="5760640" cy="3785652"/>
          </a:xfrm>
          <a:prstGeom prst="rect">
            <a:avLst/>
          </a:prstGeom>
          <a:noFill/>
        </p:spPr>
        <p:txBody>
          <a:bodyPr wrap="square" rtlCol="0">
            <a:spAutoFit/>
          </a:bodyPr>
          <a:lstStyle/>
          <a:p>
            <a:pPr algn="just"/>
            <a:r>
              <a:rPr lang="en-US" sz="2000" i="0" dirty="0">
                <a:solidFill>
                  <a:schemeClr val="tx1"/>
                </a:solidFill>
                <a:latin typeface="+mj-lt"/>
              </a:rPr>
              <a:t>We </a:t>
            </a:r>
            <a:r>
              <a:rPr lang="en-US" sz="2000" i="0" dirty="0" smtClean="0">
                <a:solidFill>
                  <a:schemeClr val="tx1"/>
                </a:solidFill>
                <a:latin typeface="+mj-lt"/>
              </a:rPr>
              <a:t>have employed </a:t>
            </a:r>
            <a:r>
              <a:rPr lang="en-US" sz="2000" i="0" dirty="0">
                <a:solidFill>
                  <a:schemeClr val="tx1"/>
                </a:solidFill>
                <a:latin typeface="+mj-lt"/>
              </a:rPr>
              <a:t>the </a:t>
            </a:r>
            <a:r>
              <a:rPr lang="en-US" sz="2000" b="1" dirty="0" smtClean="0">
                <a:solidFill>
                  <a:schemeClr val="tx1"/>
                </a:solidFill>
                <a:latin typeface="+mj-lt"/>
              </a:rPr>
              <a:t>LYRAFF</a:t>
            </a:r>
            <a:r>
              <a:rPr lang="en-US" sz="2000" b="1" baseline="30000" dirty="0" smtClean="0">
                <a:solidFill>
                  <a:srgbClr val="0033CC"/>
                </a:solidFill>
                <a:latin typeface="+mj-lt"/>
              </a:rPr>
              <a:t>2</a:t>
            </a:r>
            <a:r>
              <a:rPr lang="en-US" sz="2000" i="0" dirty="0" smtClean="0">
                <a:solidFill>
                  <a:schemeClr val="tx1"/>
                </a:solidFill>
                <a:latin typeface="+mj-lt"/>
              </a:rPr>
              <a:t> </a:t>
            </a:r>
            <a:r>
              <a:rPr lang="en-US" sz="2000" i="0" dirty="0">
                <a:solidFill>
                  <a:schemeClr val="tx1"/>
                </a:solidFill>
                <a:latin typeface="+mj-lt"/>
              </a:rPr>
              <a:t>algorithm to produce </a:t>
            </a:r>
            <a:r>
              <a:rPr lang="en-US" sz="2000" i="0" dirty="0" smtClean="0">
                <a:solidFill>
                  <a:schemeClr val="tx1"/>
                </a:solidFill>
                <a:latin typeface="+mj-lt"/>
              </a:rPr>
              <a:t>GOES/XRS flare </a:t>
            </a:r>
            <a:r>
              <a:rPr lang="en-US" sz="2000" i="0" dirty="0">
                <a:solidFill>
                  <a:schemeClr val="tx1"/>
                </a:solidFill>
                <a:latin typeface="+mj-lt"/>
              </a:rPr>
              <a:t>occurrence distributions </a:t>
            </a:r>
            <a:r>
              <a:rPr lang="en-US" sz="2000" i="0" dirty="0" smtClean="0">
                <a:solidFill>
                  <a:schemeClr val="tx1"/>
                </a:solidFill>
                <a:latin typeface="+mj-lt"/>
              </a:rPr>
              <a:t>between </a:t>
            </a:r>
            <a:r>
              <a:rPr lang="en-US" sz="2000" i="0" dirty="0">
                <a:solidFill>
                  <a:schemeClr val="tx1"/>
                </a:solidFill>
                <a:latin typeface="+mj-lt"/>
              </a:rPr>
              <a:t>2010-05-13 </a:t>
            </a:r>
            <a:r>
              <a:rPr lang="en-US" sz="2000" i="0" dirty="0" smtClean="0">
                <a:solidFill>
                  <a:schemeClr val="tx1"/>
                </a:solidFill>
                <a:latin typeface="+mj-lt"/>
              </a:rPr>
              <a:t>and 2018-03-16. LYRAFF detects flares in the GOES/XRS 0.1-0.8 nm channel and calculates </a:t>
            </a:r>
            <a:r>
              <a:rPr lang="en-US" sz="2000" i="0" dirty="0" smtClean="0">
                <a:solidFill>
                  <a:srgbClr val="FFC000"/>
                </a:solidFill>
                <a:latin typeface="+mj-lt"/>
              </a:rPr>
              <a:t>raw</a:t>
            </a:r>
            <a:r>
              <a:rPr lang="en-US" sz="2000" i="0" dirty="0" smtClean="0">
                <a:solidFill>
                  <a:schemeClr val="tx1"/>
                </a:solidFill>
                <a:latin typeface="+mj-lt"/>
              </a:rPr>
              <a:t> and </a:t>
            </a:r>
            <a:r>
              <a:rPr lang="en-US" sz="2000" i="0" dirty="0" smtClean="0">
                <a:solidFill>
                  <a:srgbClr val="2508F8"/>
                </a:solidFill>
                <a:latin typeface="+mj-lt"/>
              </a:rPr>
              <a:t>background-subtracted</a:t>
            </a:r>
            <a:r>
              <a:rPr lang="en-US" sz="2000" i="0" dirty="0" smtClean="0">
                <a:solidFill>
                  <a:schemeClr val="tx1"/>
                </a:solidFill>
                <a:latin typeface="+mj-lt"/>
              </a:rPr>
              <a:t> peak flux as well as background-subtracted </a:t>
            </a:r>
            <a:r>
              <a:rPr lang="en-US" sz="2000" i="0" dirty="0" err="1" smtClean="0">
                <a:solidFill>
                  <a:schemeClr val="tx1"/>
                </a:solidFill>
                <a:latin typeface="+mj-lt"/>
              </a:rPr>
              <a:t>fluence</a:t>
            </a:r>
            <a:r>
              <a:rPr lang="en-US" sz="2000" i="0" dirty="0" smtClean="0">
                <a:solidFill>
                  <a:schemeClr val="tx1"/>
                </a:solidFill>
                <a:latin typeface="+mj-lt"/>
              </a:rPr>
              <a:t> for every flare. For optimal overlap with the SDO/AIA flare data set, we have retained only GOES/XRS flares with background-subtracted peak flux values above B5 level.</a:t>
            </a:r>
          </a:p>
        </p:txBody>
      </p:sp>
      <p:pic>
        <p:nvPicPr>
          <p:cNvPr id="37" name="Picture 3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758558" y="34358330"/>
            <a:ext cx="1645920" cy="1645920"/>
          </a:xfrm>
          <a:prstGeom prst="rect">
            <a:avLst/>
          </a:prstGeom>
        </p:spPr>
      </p:pic>
      <p:sp>
        <p:nvSpPr>
          <p:cNvPr id="38" name="TextBox 37"/>
          <p:cNvSpPr txBox="1"/>
          <p:nvPr/>
        </p:nvSpPr>
        <p:spPr>
          <a:xfrm>
            <a:off x="1620045" y="4374149"/>
            <a:ext cx="15728630" cy="4555093"/>
          </a:xfrm>
          <a:prstGeom prst="rect">
            <a:avLst/>
          </a:prstGeom>
          <a:noFill/>
        </p:spPr>
        <p:txBody>
          <a:bodyPr wrap="square" rtlCol="0">
            <a:spAutoFit/>
          </a:bodyPr>
          <a:lstStyle/>
          <a:p>
            <a:pPr algn="just">
              <a:spcAft>
                <a:spcPts val="600"/>
              </a:spcAft>
            </a:pPr>
            <a:r>
              <a:rPr lang="en-US" sz="2000" i="0" dirty="0" smtClean="0">
                <a:solidFill>
                  <a:schemeClr val="tx1"/>
                </a:solidFill>
                <a:latin typeface="+mj-lt"/>
              </a:rPr>
              <a:t>In </a:t>
            </a:r>
            <a:r>
              <a:rPr lang="en-US" sz="2000" i="0" dirty="0">
                <a:solidFill>
                  <a:schemeClr val="tx1"/>
                </a:solidFill>
                <a:latin typeface="+mj-lt"/>
              </a:rPr>
              <a:t>many statistical solar flare studies, power laws are claimed and exponents derived by fitting a line to a log-log histogram. It is well-known that this approach is statistically unstable, and very large statistics are needed to produce reliable exponent estimates. This may explain part of the observed divergence in power law exponents in various studies. Moreover, the question is seldom addressed to which extent the data really do support power law behavior. We perform a comprehensive study of 6,924 flares detected in SDO/AIA 9.4 nm images by the Solar Demon flare detection software between 2010 May 13 and 2018 March 16, and 9,601 flares detected during the same period in GOES/XRS data by the LYRAFF flare detection software.</a:t>
            </a:r>
          </a:p>
          <a:p>
            <a:pPr algn="just">
              <a:spcAft>
                <a:spcPts val="600"/>
              </a:spcAft>
            </a:pPr>
            <a:r>
              <a:rPr lang="en-US" sz="2000" i="0" dirty="0">
                <a:solidFill>
                  <a:schemeClr val="tx1"/>
                </a:solidFill>
                <a:latin typeface="+mj-lt"/>
              </a:rPr>
              <a:t>We apply robust statistics to the SDO/AIA 9.4 nm peak intensity and the GOES/XRS raw peak flux, background-subtracted peak flux, and background-subtracted </a:t>
            </a:r>
            <a:r>
              <a:rPr lang="en-US" sz="2000" i="0" dirty="0" err="1">
                <a:solidFill>
                  <a:schemeClr val="tx1"/>
                </a:solidFill>
                <a:latin typeface="+mj-lt"/>
              </a:rPr>
              <a:t>fluence</a:t>
            </a:r>
            <a:r>
              <a:rPr lang="en-US" sz="2000" i="0" dirty="0">
                <a:solidFill>
                  <a:schemeClr val="tx1"/>
                </a:solidFill>
                <a:latin typeface="+mj-lt"/>
              </a:rPr>
              <a:t>, and find clear indications that all background-corrected data are better described by a lognormal distribution than by a power law, while the raw GOES/XRS peak flux is best described by a power law. This may explain the success of power law fits in flare studies using uncorrected data.</a:t>
            </a:r>
          </a:p>
          <a:p>
            <a:pPr algn="just">
              <a:spcAft>
                <a:spcPts val="600"/>
              </a:spcAft>
            </a:pPr>
            <a:r>
              <a:rPr lang="en-US" sz="2000" i="0" dirty="0">
                <a:solidFill>
                  <a:schemeClr val="tx1"/>
                </a:solidFill>
                <a:latin typeface="+mj-lt"/>
              </a:rPr>
              <a:t>The behavior of flare parameter distributions has important implications for large-scale science questions such as coronal heating and the nature of solar flares. The apparent lognormal character of flare parameter distributions in our data sets suggests that the assumed power law nature of flares and its consequences need to be re-examined with great care.</a:t>
            </a:r>
            <a:endParaRPr lang="en-US" sz="2000" dirty="0">
              <a:solidFill>
                <a:schemeClr val="tx1"/>
              </a:solidFill>
              <a:latin typeface="+mj-lt"/>
            </a:endParaRPr>
          </a:p>
        </p:txBody>
      </p:sp>
      <p:sp>
        <p:nvSpPr>
          <p:cNvPr id="103" name="TextBox 102"/>
          <p:cNvSpPr txBox="1"/>
          <p:nvPr/>
        </p:nvSpPr>
        <p:spPr>
          <a:xfrm>
            <a:off x="13726345" y="28875458"/>
            <a:ext cx="11114184" cy="5093702"/>
          </a:xfrm>
          <a:prstGeom prst="rect">
            <a:avLst/>
          </a:prstGeom>
          <a:noFill/>
        </p:spPr>
        <p:txBody>
          <a:bodyPr wrap="square" rtlCol="0">
            <a:spAutoFit/>
          </a:bodyPr>
          <a:lstStyle/>
          <a:p>
            <a:pPr algn="just">
              <a:spcAft>
                <a:spcPts val="600"/>
              </a:spcAft>
            </a:pPr>
            <a:r>
              <a:rPr lang="en-US" sz="2000" i="0" dirty="0" smtClean="0">
                <a:solidFill>
                  <a:schemeClr val="tx1"/>
                </a:solidFill>
                <a:latin typeface="+mj-lt"/>
              </a:rPr>
              <a:t>We have studied 6,924 </a:t>
            </a:r>
            <a:r>
              <a:rPr lang="en-US" sz="2000" i="0" dirty="0">
                <a:solidFill>
                  <a:schemeClr val="tx1"/>
                </a:solidFill>
                <a:latin typeface="+mj-lt"/>
              </a:rPr>
              <a:t>flares detected in SDO/AIA 9.4 nm images </a:t>
            </a:r>
            <a:r>
              <a:rPr lang="en-US" sz="2000" i="0" dirty="0" smtClean="0">
                <a:solidFill>
                  <a:schemeClr val="tx1"/>
                </a:solidFill>
                <a:latin typeface="+mj-lt"/>
              </a:rPr>
              <a:t>by Solar </a:t>
            </a:r>
            <a:r>
              <a:rPr lang="en-US" sz="2000" i="0" dirty="0">
                <a:solidFill>
                  <a:schemeClr val="tx1"/>
                </a:solidFill>
                <a:latin typeface="+mj-lt"/>
              </a:rPr>
              <a:t>Demon </a:t>
            </a:r>
            <a:r>
              <a:rPr lang="en-US" sz="2000" i="0" dirty="0" smtClean="0">
                <a:solidFill>
                  <a:schemeClr val="tx1"/>
                </a:solidFill>
                <a:latin typeface="+mj-lt"/>
              </a:rPr>
              <a:t>between 2010-05-13 </a:t>
            </a:r>
            <a:r>
              <a:rPr lang="en-US" sz="2000" i="0" dirty="0">
                <a:solidFill>
                  <a:schemeClr val="tx1"/>
                </a:solidFill>
                <a:latin typeface="+mj-lt"/>
              </a:rPr>
              <a:t>and </a:t>
            </a:r>
            <a:r>
              <a:rPr lang="en-US" sz="2000" i="0" dirty="0" smtClean="0">
                <a:solidFill>
                  <a:schemeClr val="tx1"/>
                </a:solidFill>
                <a:latin typeface="+mj-lt"/>
              </a:rPr>
              <a:t>2018-03-16, </a:t>
            </a:r>
            <a:r>
              <a:rPr lang="en-US" sz="2000" i="0" dirty="0">
                <a:solidFill>
                  <a:schemeClr val="tx1"/>
                </a:solidFill>
                <a:latin typeface="+mj-lt"/>
              </a:rPr>
              <a:t>and 9,601 flares detected </a:t>
            </a:r>
            <a:r>
              <a:rPr lang="en-US" sz="2000" i="0" dirty="0" smtClean="0">
                <a:solidFill>
                  <a:schemeClr val="tx1"/>
                </a:solidFill>
                <a:latin typeface="+mj-lt"/>
              </a:rPr>
              <a:t>by LYRAFF in </a:t>
            </a:r>
            <a:r>
              <a:rPr lang="en-US" sz="2000" i="0" dirty="0">
                <a:solidFill>
                  <a:schemeClr val="tx1"/>
                </a:solidFill>
                <a:latin typeface="+mj-lt"/>
              </a:rPr>
              <a:t>GOES/XRS data </a:t>
            </a:r>
            <a:r>
              <a:rPr lang="en-US" sz="2000" i="0" dirty="0" smtClean="0">
                <a:solidFill>
                  <a:schemeClr val="tx1"/>
                </a:solidFill>
                <a:latin typeface="+mj-lt"/>
              </a:rPr>
              <a:t>during the same period. We have applied </a:t>
            </a:r>
            <a:r>
              <a:rPr lang="en-US" sz="2000" i="0" dirty="0">
                <a:solidFill>
                  <a:schemeClr val="tx1"/>
                </a:solidFill>
                <a:latin typeface="+mj-lt"/>
              </a:rPr>
              <a:t>robust statistics to the SDO/AIA 9.4 nm peak intensity and the GOES/XRS raw peak flux, background-subtracted peak flux, and </a:t>
            </a:r>
            <a:r>
              <a:rPr lang="en-US" sz="2000" i="0" dirty="0" smtClean="0">
                <a:solidFill>
                  <a:schemeClr val="tx1"/>
                </a:solidFill>
                <a:latin typeface="+mj-lt"/>
              </a:rPr>
              <a:t>background-subtracted </a:t>
            </a:r>
            <a:r>
              <a:rPr lang="en-US" sz="2000" i="0" dirty="0" err="1" smtClean="0">
                <a:solidFill>
                  <a:schemeClr val="tx1"/>
                </a:solidFill>
                <a:latin typeface="+mj-lt"/>
              </a:rPr>
              <a:t>fluence</a:t>
            </a:r>
            <a:r>
              <a:rPr lang="en-US" sz="2000" i="0" dirty="0" smtClean="0">
                <a:solidFill>
                  <a:schemeClr val="tx1"/>
                </a:solidFill>
                <a:latin typeface="+mj-lt"/>
              </a:rPr>
              <a:t>, and have found </a:t>
            </a:r>
            <a:r>
              <a:rPr lang="en-US" sz="2000" i="0" dirty="0">
                <a:solidFill>
                  <a:schemeClr val="tx1"/>
                </a:solidFill>
                <a:latin typeface="+mj-lt"/>
              </a:rPr>
              <a:t>clear indications that all background-corrected data are </a:t>
            </a:r>
            <a:r>
              <a:rPr lang="en-US" sz="2000" i="0" dirty="0" smtClean="0">
                <a:solidFill>
                  <a:schemeClr val="tx1"/>
                </a:solidFill>
                <a:latin typeface="+mj-lt"/>
              </a:rPr>
              <a:t>described significantly </a:t>
            </a:r>
            <a:r>
              <a:rPr lang="en-US" sz="2000" i="0" smtClean="0">
                <a:solidFill>
                  <a:schemeClr val="tx1"/>
                </a:solidFill>
                <a:latin typeface="+mj-lt"/>
              </a:rPr>
              <a:t>better by </a:t>
            </a:r>
            <a:r>
              <a:rPr lang="en-US" sz="2000" i="0" dirty="0">
                <a:solidFill>
                  <a:schemeClr val="tx1"/>
                </a:solidFill>
                <a:latin typeface="+mj-lt"/>
              </a:rPr>
              <a:t>a lognormal distribution than by a power law, while the raw GOES/XRS peak flux is best described by a power law. </a:t>
            </a:r>
            <a:r>
              <a:rPr lang="en-US" sz="2000" i="0" dirty="0" smtClean="0">
                <a:solidFill>
                  <a:schemeClr val="tx1"/>
                </a:solidFill>
                <a:latin typeface="+mj-lt"/>
              </a:rPr>
              <a:t>These results suggest that, after the necessary subtraction of the solar background from the raw signal, flare parameters such as peak flare flux and flare </a:t>
            </a:r>
            <a:r>
              <a:rPr lang="en-US" sz="2000" i="0" dirty="0" err="1" smtClean="0">
                <a:solidFill>
                  <a:schemeClr val="tx1"/>
                </a:solidFill>
                <a:latin typeface="+mj-lt"/>
              </a:rPr>
              <a:t>fluence</a:t>
            </a:r>
            <a:r>
              <a:rPr lang="en-US" sz="2000" i="0" dirty="0" smtClean="0">
                <a:solidFill>
                  <a:schemeClr val="tx1"/>
                </a:solidFill>
                <a:latin typeface="+mj-lt"/>
              </a:rPr>
              <a:t> exhibit intrinsic lognormal behavior instead of the much-acclaimed power law behavior.</a:t>
            </a:r>
          </a:p>
          <a:p>
            <a:pPr algn="just"/>
            <a:r>
              <a:rPr lang="en-US" sz="2000" i="0" dirty="0" smtClean="0">
                <a:solidFill>
                  <a:schemeClr val="tx1"/>
                </a:solidFill>
                <a:latin typeface="+mj-lt"/>
              </a:rPr>
              <a:t>We </a:t>
            </a:r>
            <a:r>
              <a:rPr lang="en-US" sz="2000" i="0" dirty="0">
                <a:solidFill>
                  <a:schemeClr val="tx1"/>
                </a:solidFill>
                <a:latin typeface="+mj-lt"/>
              </a:rPr>
              <a:t>hypothesize that the </a:t>
            </a:r>
            <a:r>
              <a:rPr lang="en-US" sz="2000" i="0" dirty="0" smtClean="0">
                <a:solidFill>
                  <a:schemeClr val="tx1"/>
                </a:solidFill>
                <a:latin typeface="+mj-lt"/>
              </a:rPr>
              <a:t>observed lognormal </a:t>
            </a:r>
            <a:r>
              <a:rPr lang="en-US" sz="2000" i="0" dirty="0">
                <a:solidFill>
                  <a:schemeClr val="tx1"/>
                </a:solidFill>
                <a:latin typeface="+mj-lt"/>
              </a:rPr>
              <a:t>distribution of </a:t>
            </a:r>
            <a:r>
              <a:rPr lang="en-US" sz="2000" i="0" dirty="0" smtClean="0">
                <a:solidFill>
                  <a:schemeClr val="tx1"/>
                </a:solidFill>
                <a:latin typeface="+mj-lt"/>
              </a:rPr>
              <a:t>flare parameters is </a:t>
            </a:r>
            <a:r>
              <a:rPr lang="en-US" sz="2000" i="0" dirty="0">
                <a:solidFill>
                  <a:schemeClr val="tx1"/>
                </a:solidFill>
                <a:latin typeface="+mj-lt"/>
              </a:rPr>
              <a:t>related to continuous fragmentation </a:t>
            </a:r>
            <a:r>
              <a:rPr lang="en-US" sz="2000" i="0" dirty="0" smtClean="0">
                <a:solidFill>
                  <a:schemeClr val="tx1"/>
                </a:solidFill>
                <a:latin typeface="+mj-lt"/>
              </a:rPr>
              <a:t>of flux </a:t>
            </a:r>
            <a:r>
              <a:rPr lang="en-US" sz="2000" i="0" dirty="0">
                <a:solidFill>
                  <a:schemeClr val="tx1"/>
                </a:solidFill>
                <a:latin typeface="+mj-lt"/>
              </a:rPr>
              <a:t>elements near the </a:t>
            </a:r>
            <a:r>
              <a:rPr lang="en-US" sz="2000" i="0" dirty="0" err="1">
                <a:solidFill>
                  <a:schemeClr val="tx1"/>
                </a:solidFill>
                <a:latin typeface="+mj-lt"/>
              </a:rPr>
              <a:t>footpoints</a:t>
            </a:r>
            <a:r>
              <a:rPr lang="en-US" sz="2000" i="0" dirty="0">
                <a:solidFill>
                  <a:schemeClr val="tx1"/>
                </a:solidFill>
                <a:latin typeface="+mj-lt"/>
              </a:rPr>
              <a:t> of coronal loops. </a:t>
            </a:r>
            <a:r>
              <a:rPr lang="en-US" sz="2000" i="0" dirty="0" smtClean="0">
                <a:solidFill>
                  <a:schemeClr val="tx1"/>
                </a:solidFill>
                <a:latin typeface="+mj-lt"/>
              </a:rPr>
              <a:t>Direct currents </a:t>
            </a:r>
            <a:r>
              <a:rPr lang="en-US" sz="2000" i="0" dirty="0">
                <a:solidFill>
                  <a:schemeClr val="tx1"/>
                </a:solidFill>
                <a:latin typeface="+mj-lt"/>
              </a:rPr>
              <a:t>can be generated in the corona </a:t>
            </a:r>
            <a:r>
              <a:rPr lang="en-US" sz="2000" i="0" dirty="0" smtClean="0">
                <a:solidFill>
                  <a:schemeClr val="tx1"/>
                </a:solidFill>
                <a:latin typeface="+mj-lt"/>
              </a:rPr>
              <a:t>by slow random motion </a:t>
            </a:r>
            <a:r>
              <a:rPr lang="en-US" sz="2000" i="0" dirty="0">
                <a:solidFill>
                  <a:schemeClr val="tx1"/>
                </a:solidFill>
                <a:latin typeface="+mj-lt"/>
              </a:rPr>
              <a:t>of coronal loop </a:t>
            </a:r>
            <a:r>
              <a:rPr lang="en-US" sz="2000" i="0" dirty="0" err="1">
                <a:solidFill>
                  <a:schemeClr val="tx1"/>
                </a:solidFill>
                <a:latin typeface="+mj-lt"/>
              </a:rPr>
              <a:t>footpoints</a:t>
            </a:r>
            <a:r>
              <a:rPr lang="en-US" sz="2000" i="0" dirty="0">
                <a:solidFill>
                  <a:schemeClr val="tx1"/>
                </a:solidFill>
                <a:latin typeface="+mj-lt"/>
              </a:rPr>
              <a:t> and can produce </a:t>
            </a:r>
            <a:r>
              <a:rPr lang="en-US" sz="2000" i="0" dirty="0" smtClean="0">
                <a:solidFill>
                  <a:schemeClr val="tx1"/>
                </a:solidFill>
                <a:latin typeface="+mj-lt"/>
              </a:rPr>
              <a:t>magnetic reconnection </a:t>
            </a:r>
            <a:r>
              <a:rPr lang="en-US" sz="2000" i="0" dirty="0">
                <a:solidFill>
                  <a:schemeClr val="tx1"/>
                </a:solidFill>
                <a:latin typeface="+mj-lt"/>
              </a:rPr>
              <a:t>on fast timescales when </a:t>
            </a:r>
            <a:r>
              <a:rPr lang="en-US" sz="2000" i="0" dirty="0" smtClean="0">
                <a:solidFill>
                  <a:schemeClr val="tx1"/>
                </a:solidFill>
                <a:latin typeface="+mj-lt"/>
              </a:rPr>
              <a:t>dissipated.</a:t>
            </a:r>
            <a:endParaRPr lang="en-US" sz="2000" dirty="0">
              <a:solidFill>
                <a:schemeClr val="tx1"/>
              </a:solidFill>
              <a:latin typeface="+mj-lt"/>
            </a:endParaRPr>
          </a:p>
        </p:txBody>
      </p:sp>
      <p:sp>
        <p:nvSpPr>
          <p:cNvPr id="39" name="TextBox 38"/>
          <p:cNvSpPr txBox="1"/>
          <p:nvPr/>
        </p:nvSpPr>
        <p:spPr>
          <a:xfrm>
            <a:off x="971973" y="34564090"/>
            <a:ext cx="23433244" cy="1446550"/>
          </a:xfrm>
          <a:prstGeom prst="rect">
            <a:avLst/>
          </a:prstGeom>
          <a:noFill/>
        </p:spPr>
        <p:txBody>
          <a:bodyPr wrap="square" rtlCol="0">
            <a:spAutoFit/>
          </a:bodyPr>
          <a:lstStyle/>
          <a:p>
            <a:r>
              <a:rPr lang="en-US" sz="2200" b="1" dirty="0" smtClean="0">
                <a:solidFill>
                  <a:srgbClr val="0033CC"/>
                </a:solidFill>
                <a:latin typeface="+mj-lt"/>
              </a:rPr>
              <a:t>C. </a:t>
            </a:r>
            <a:r>
              <a:rPr lang="en-US" sz="2200" b="1" dirty="0" err="1" smtClean="0">
                <a:solidFill>
                  <a:srgbClr val="0033CC"/>
                </a:solidFill>
                <a:latin typeface="+mj-lt"/>
              </a:rPr>
              <a:t>Verbeeck</a:t>
            </a:r>
            <a:r>
              <a:rPr lang="en-US" sz="2200" b="1" dirty="0" smtClean="0">
                <a:solidFill>
                  <a:srgbClr val="0033CC"/>
                </a:solidFill>
                <a:latin typeface="+mj-lt"/>
              </a:rPr>
              <a:t>, E. </a:t>
            </a:r>
            <a:r>
              <a:rPr lang="en-US" sz="2200" b="1" dirty="0" err="1" smtClean="0">
                <a:solidFill>
                  <a:srgbClr val="0033CC"/>
                </a:solidFill>
                <a:latin typeface="+mj-lt"/>
              </a:rPr>
              <a:t>Kraaikamp</a:t>
            </a:r>
            <a:r>
              <a:rPr lang="en-US" sz="2200" b="1" dirty="0" smtClean="0">
                <a:solidFill>
                  <a:srgbClr val="0033CC"/>
                </a:solidFill>
                <a:latin typeface="+mj-lt"/>
              </a:rPr>
              <a:t>, D.F. Ryan, O. </a:t>
            </a:r>
            <a:r>
              <a:rPr lang="en-US" sz="2200" b="1" dirty="0" err="1" smtClean="0">
                <a:solidFill>
                  <a:srgbClr val="0033CC"/>
                </a:solidFill>
                <a:latin typeface="+mj-lt"/>
              </a:rPr>
              <a:t>Podladchikova</a:t>
            </a:r>
            <a:r>
              <a:rPr lang="en-US" sz="2200" b="1" dirty="0" smtClean="0">
                <a:solidFill>
                  <a:srgbClr val="0033CC"/>
                </a:solidFill>
                <a:latin typeface="+mj-lt"/>
              </a:rPr>
              <a:t>, “Solar </a:t>
            </a:r>
            <a:r>
              <a:rPr lang="en-US" sz="2200" b="1" dirty="0">
                <a:solidFill>
                  <a:srgbClr val="0033CC"/>
                </a:solidFill>
                <a:latin typeface="+mj-lt"/>
              </a:rPr>
              <a:t>Flare Distributions: Lognormal Instead of Power Law</a:t>
            </a:r>
            <a:r>
              <a:rPr lang="en-US" sz="2200" b="1" dirty="0" smtClean="0">
                <a:solidFill>
                  <a:srgbClr val="0033CC"/>
                </a:solidFill>
                <a:latin typeface="+mj-lt"/>
              </a:rPr>
              <a:t>?”, </a:t>
            </a:r>
            <a:r>
              <a:rPr lang="en-US" sz="2200" b="1" dirty="0" err="1" smtClean="0">
                <a:solidFill>
                  <a:srgbClr val="0033CC"/>
                </a:solidFill>
                <a:latin typeface="+mj-lt"/>
              </a:rPr>
              <a:t>ApJ</a:t>
            </a:r>
            <a:r>
              <a:rPr lang="en-US" sz="2200" b="1" dirty="0" smtClean="0">
                <a:solidFill>
                  <a:srgbClr val="0033CC"/>
                </a:solidFill>
                <a:latin typeface="+mj-lt"/>
              </a:rPr>
              <a:t>, 884:50 (2019)</a:t>
            </a:r>
          </a:p>
          <a:p>
            <a:r>
              <a:rPr lang="en-US" sz="2200" b="1" dirty="0" err="1" smtClean="0">
                <a:solidFill>
                  <a:srgbClr val="0033CC"/>
                </a:solidFill>
                <a:latin typeface="+mj-lt"/>
              </a:rPr>
              <a:t>doi</a:t>
            </a:r>
            <a:r>
              <a:rPr lang="en-US" sz="2200" b="1" dirty="0" smtClean="0">
                <a:solidFill>
                  <a:srgbClr val="0033CC"/>
                </a:solidFill>
                <a:latin typeface="+mj-lt"/>
              </a:rPr>
              <a:t>: 10.3847/1538-4357/ab3425.</a:t>
            </a:r>
            <a:r>
              <a:rPr lang="en-US" sz="2200" dirty="0">
                <a:solidFill>
                  <a:srgbClr val="0033CC"/>
                </a:solidFill>
              </a:rPr>
              <a:t/>
            </a:r>
            <a:br>
              <a:rPr lang="en-US" sz="2200" dirty="0">
                <a:solidFill>
                  <a:srgbClr val="0033CC"/>
                </a:solidFill>
              </a:rPr>
            </a:br>
            <a:endParaRPr lang="en-US" sz="2200" b="1" dirty="0">
              <a:solidFill>
                <a:srgbClr val="0033CC"/>
              </a:solidFill>
              <a:latin typeface="+mj-lt"/>
              <a:cs typeface="Sawasdee"/>
            </a:endParaRPr>
          </a:p>
          <a:p>
            <a:endParaRPr lang="en-US" sz="2200" b="1" dirty="0">
              <a:solidFill>
                <a:srgbClr val="0033CC"/>
              </a:solidFill>
              <a:latin typeface="+mj-lt"/>
            </a:endParaRPr>
          </a:p>
        </p:txBody>
      </p:sp>
      <p:sp>
        <p:nvSpPr>
          <p:cNvPr id="50" name="TextBox 49"/>
          <p:cNvSpPr txBox="1"/>
          <p:nvPr/>
        </p:nvSpPr>
        <p:spPr>
          <a:xfrm>
            <a:off x="13573373" y="13825786"/>
            <a:ext cx="5701160" cy="461665"/>
          </a:xfrm>
          <a:prstGeom prst="rect">
            <a:avLst/>
          </a:prstGeom>
          <a:noFill/>
        </p:spPr>
        <p:txBody>
          <a:bodyPr wrap="square" rtlCol="0">
            <a:spAutoFit/>
          </a:bodyPr>
          <a:lstStyle/>
          <a:p>
            <a:r>
              <a:rPr lang="en-GB" sz="2400" b="1" baseline="30000" dirty="0" smtClean="0">
                <a:solidFill>
                  <a:srgbClr val="0033CC"/>
                </a:solidFill>
              </a:rPr>
              <a:t>2</a:t>
            </a:r>
            <a:r>
              <a:rPr lang="en-GB" sz="2400" b="1" dirty="0" smtClean="0">
                <a:solidFill>
                  <a:srgbClr val="0033CC"/>
                </a:solidFill>
              </a:rPr>
              <a:t>Ryan et al., </a:t>
            </a:r>
            <a:r>
              <a:rPr lang="en-US" sz="2400" b="1" dirty="0" smtClean="0">
                <a:solidFill>
                  <a:srgbClr val="0033CC"/>
                </a:solidFill>
              </a:rPr>
              <a:t>A&amp;A, 592</a:t>
            </a:r>
            <a:r>
              <a:rPr lang="en-US" sz="2400" b="1" dirty="0">
                <a:solidFill>
                  <a:srgbClr val="0033CC"/>
                </a:solidFill>
              </a:rPr>
              <a:t>, </a:t>
            </a:r>
            <a:r>
              <a:rPr lang="en-US" sz="2400" b="1" dirty="0" smtClean="0">
                <a:solidFill>
                  <a:srgbClr val="0033CC"/>
                </a:solidFill>
              </a:rPr>
              <a:t>A133 </a:t>
            </a:r>
            <a:r>
              <a:rPr lang="en-GB" sz="2400" b="1" dirty="0" smtClean="0">
                <a:solidFill>
                  <a:srgbClr val="0033CC"/>
                </a:solidFill>
              </a:rPr>
              <a:t>(2016).</a:t>
            </a:r>
            <a:endParaRPr lang="nl-NL" sz="2400" b="1" dirty="0">
              <a:solidFill>
                <a:srgbClr val="0033CC"/>
              </a:solidFill>
            </a:endParaRPr>
          </a:p>
        </p:txBody>
      </p:sp>
      <p:sp>
        <p:nvSpPr>
          <p:cNvPr id="106" name="Text Box 5"/>
          <p:cNvSpPr txBox="1">
            <a:spLocks noChangeArrowheads="1"/>
          </p:cNvSpPr>
          <p:nvPr/>
        </p:nvSpPr>
        <p:spPr bwMode="auto">
          <a:xfrm>
            <a:off x="13573373" y="14977915"/>
            <a:ext cx="11377264" cy="12673408"/>
          </a:xfrm>
          <a:prstGeom prst="round2DiagRect">
            <a:avLst/>
          </a:prstGeom>
          <a:ln>
            <a:headEnd/>
            <a:tailEnd/>
          </a:ln>
        </p:spPr>
        <p:style>
          <a:lnRef idx="2">
            <a:schemeClr val="accent1"/>
          </a:lnRef>
          <a:fillRef idx="1">
            <a:schemeClr val="lt1"/>
          </a:fillRef>
          <a:effectRef idx="0">
            <a:schemeClr val="accent1"/>
          </a:effectRef>
          <a:fontRef idx="minor">
            <a:schemeClr val="dk1"/>
          </a:fontRef>
        </p:style>
        <p:txBody>
          <a:bodyPr wrap="square" lIns="436946" tIns="43351" rIns="218473" bIns="43351">
            <a:noAutofit/>
          </a:bodyPr>
          <a:lstStyle/>
          <a:p>
            <a:pPr algn="l">
              <a:spcAft>
                <a:spcPts val="956"/>
              </a:spcAft>
            </a:pPr>
            <a:r>
              <a:rPr lang="en-US" sz="4000" b="1" i="0" dirty="0" smtClean="0">
                <a:solidFill>
                  <a:srgbClr val="C00000"/>
                </a:solidFill>
                <a:latin typeface="Sawasdee" panose="02000503000000000000" pitchFamily="2" charset="-34"/>
                <a:cs typeface="Sawasdee" panose="02000503000000000000" pitchFamily="2" charset="-34"/>
              </a:rPr>
              <a:t>Statistical analysis of GOES/XRS data</a:t>
            </a:r>
            <a:endParaRPr lang="en-US" sz="4000" b="1" i="0" dirty="0">
              <a:solidFill>
                <a:srgbClr val="C00000"/>
              </a:solidFill>
              <a:latin typeface="Arial" charset="0"/>
              <a:cs typeface="Arial" charset="0"/>
            </a:endParaRPr>
          </a:p>
          <a:p>
            <a:pPr algn="l">
              <a:spcBef>
                <a:spcPts val="1075"/>
              </a:spcBef>
              <a:tabLst>
                <a:tab pos="0" algn="l"/>
                <a:tab pos="436946" algn="l"/>
                <a:tab pos="873892" algn="l"/>
                <a:tab pos="1310838" algn="l"/>
                <a:tab pos="1747784" algn="l"/>
                <a:tab pos="2184730" algn="l"/>
                <a:tab pos="2621676" algn="l"/>
                <a:tab pos="3058622" algn="l"/>
                <a:tab pos="3495568" algn="l"/>
                <a:tab pos="3932514" algn="l"/>
                <a:tab pos="4369460" algn="l"/>
                <a:tab pos="4806406" algn="l"/>
                <a:tab pos="5243352" algn="l"/>
                <a:tab pos="5680299" algn="l"/>
                <a:tab pos="6117245" algn="l"/>
                <a:tab pos="6554191" algn="l"/>
                <a:tab pos="6991137" algn="l"/>
                <a:tab pos="7428083" algn="l"/>
                <a:tab pos="7865029" algn="l"/>
                <a:tab pos="8301975" algn="l"/>
                <a:tab pos="8738921" algn="l"/>
                <a:tab pos="8993806" algn="l"/>
                <a:tab pos="9685637" algn="l"/>
                <a:tab pos="10377468" algn="l"/>
                <a:tab pos="11069300" algn="l"/>
                <a:tab pos="11761131" algn="l"/>
                <a:tab pos="12452962" algn="l"/>
                <a:tab pos="13144793" algn="l"/>
                <a:tab pos="13836625" algn="l"/>
                <a:tab pos="14528456" algn="l"/>
                <a:tab pos="15220287" algn="l"/>
                <a:tab pos="15912118" algn="l"/>
              </a:tabLst>
              <a:defRPr/>
            </a:pPr>
            <a:endParaRPr lang="en-US" sz="4200" b="1" i="0" dirty="0">
              <a:solidFill>
                <a:srgbClr val="C00000"/>
              </a:solidFill>
              <a:latin typeface="Arial" charset="0"/>
              <a:ea typeface="+mn-ea"/>
              <a:cs typeface="Arial" charset="0"/>
            </a:endParaRPr>
          </a:p>
          <a:p>
            <a:pPr algn="l">
              <a:spcBef>
                <a:spcPts val="1075"/>
              </a:spcBef>
              <a:tabLst>
                <a:tab pos="0" algn="l"/>
                <a:tab pos="436946" algn="l"/>
                <a:tab pos="873892" algn="l"/>
                <a:tab pos="1310838" algn="l"/>
                <a:tab pos="1747784" algn="l"/>
                <a:tab pos="2184730" algn="l"/>
                <a:tab pos="2621676" algn="l"/>
                <a:tab pos="3058622" algn="l"/>
                <a:tab pos="3495568" algn="l"/>
                <a:tab pos="3932514" algn="l"/>
                <a:tab pos="4369460" algn="l"/>
                <a:tab pos="4806406" algn="l"/>
                <a:tab pos="5243352" algn="l"/>
                <a:tab pos="5680299" algn="l"/>
                <a:tab pos="6117245" algn="l"/>
                <a:tab pos="6554191" algn="l"/>
                <a:tab pos="6991137" algn="l"/>
                <a:tab pos="7428083" algn="l"/>
                <a:tab pos="7865029" algn="l"/>
                <a:tab pos="8301975" algn="l"/>
                <a:tab pos="8738921" algn="l"/>
                <a:tab pos="8993806" algn="l"/>
                <a:tab pos="9685637" algn="l"/>
                <a:tab pos="10377468" algn="l"/>
                <a:tab pos="11069300" algn="l"/>
                <a:tab pos="11761131" algn="l"/>
                <a:tab pos="12452962" algn="l"/>
                <a:tab pos="13144793" algn="l"/>
                <a:tab pos="13836625" algn="l"/>
                <a:tab pos="14528456" algn="l"/>
                <a:tab pos="15220287" algn="l"/>
                <a:tab pos="15912118" algn="l"/>
              </a:tabLst>
              <a:defRPr/>
            </a:pPr>
            <a:endParaRPr lang="en-US" sz="4200" b="1" i="0" dirty="0">
              <a:solidFill>
                <a:srgbClr val="C00000"/>
              </a:solidFill>
              <a:latin typeface="Arial" charset="0"/>
              <a:ea typeface="+mn-ea"/>
              <a:cs typeface="Arial" charset="0"/>
            </a:endParaRPr>
          </a:p>
          <a:p>
            <a:pPr algn="l">
              <a:spcBef>
                <a:spcPts val="1075"/>
              </a:spcBef>
              <a:tabLst>
                <a:tab pos="0" algn="l"/>
                <a:tab pos="436946" algn="l"/>
                <a:tab pos="873892" algn="l"/>
                <a:tab pos="1310838" algn="l"/>
                <a:tab pos="1747784" algn="l"/>
                <a:tab pos="2184730" algn="l"/>
                <a:tab pos="2621676" algn="l"/>
                <a:tab pos="3058622" algn="l"/>
                <a:tab pos="3495568" algn="l"/>
                <a:tab pos="3932514" algn="l"/>
                <a:tab pos="4369460" algn="l"/>
                <a:tab pos="4806406" algn="l"/>
                <a:tab pos="5243352" algn="l"/>
                <a:tab pos="5680299" algn="l"/>
                <a:tab pos="6117245" algn="l"/>
                <a:tab pos="6554191" algn="l"/>
                <a:tab pos="6991137" algn="l"/>
                <a:tab pos="7428083" algn="l"/>
                <a:tab pos="7865029" algn="l"/>
                <a:tab pos="8301975" algn="l"/>
                <a:tab pos="8738921" algn="l"/>
                <a:tab pos="8993806" algn="l"/>
                <a:tab pos="9685637" algn="l"/>
                <a:tab pos="10377468" algn="l"/>
                <a:tab pos="11069300" algn="l"/>
                <a:tab pos="11761131" algn="l"/>
                <a:tab pos="12452962" algn="l"/>
                <a:tab pos="13144793" algn="l"/>
                <a:tab pos="13836625" algn="l"/>
                <a:tab pos="14528456" algn="l"/>
                <a:tab pos="15220287" algn="l"/>
                <a:tab pos="15912118" algn="l"/>
              </a:tabLst>
              <a:defRPr/>
            </a:pPr>
            <a:r>
              <a:rPr lang="en-US" sz="4200" b="1" i="0" dirty="0" smtClean="0">
                <a:solidFill>
                  <a:srgbClr val="C00000"/>
                </a:solidFill>
                <a:latin typeface="Arial" charset="0"/>
                <a:ea typeface="+mn-ea"/>
                <a:cs typeface="Arial" charset="0"/>
              </a:rPr>
              <a:t/>
            </a:r>
            <a:br>
              <a:rPr lang="en-US" sz="4200" b="1" i="0" dirty="0" smtClean="0">
                <a:solidFill>
                  <a:srgbClr val="C00000"/>
                </a:solidFill>
                <a:latin typeface="Arial" charset="0"/>
                <a:ea typeface="+mn-ea"/>
                <a:cs typeface="Arial" charset="0"/>
              </a:rPr>
            </a:br>
            <a:endParaRPr lang="en-US" sz="4200" b="1" i="0" dirty="0">
              <a:solidFill>
                <a:srgbClr val="C00000"/>
              </a:solidFill>
              <a:latin typeface="Arial" charset="0"/>
              <a:ea typeface="+mn-ea"/>
              <a:cs typeface="Arial" charset="0"/>
            </a:endParaRPr>
          </a:p>
        </p:txBody>
      </p:sp>
      <p:pic>
        <p:nvPicPr>
          <p:cNvPr id="107" name="Picture 10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861405" y="16274058"/>
            <a:ext cx="5458969" cy="3639312"/>
          </a:xfrm>
          <a:prstGeom prst="rect">
            <a:avLst/>
          </a:prstGeom>
        </p:spPr>
      </p:pic>
      <p:sp>
        <p:nvSpPr>
          <p:cNvPr id="108" name="TextBox 107"/>
          <p:cNvSpPr txBox="1"/>
          <p:nvPr/>
        </p:nvSpPr>
        <p:spPr>
          <a:xfrm>
            <a:off x="19406021" y="16418074"/>
            <a:ext cx="5855885" cy="1793309"/>
          </a:xfrm>
          <a:prstGeom prst="rect">
            <a:avLst/>
          </a:prstGeom>
          <a:noFill/>
        </p:spPr>
        <p:txBody>
          <a:bodyPr wrap="square" lIns="130046" tIns="65023" rIns="130046" bIns="65023" rtlCol="0">
            <a:spAutoFit/>
          </a:bodyPr>
          <a:lstStyle/>
          <a:p>
            <a:pPr algn="l"/>
            <a:r>
              <a:rPr lang="en-US" sz="1800" i="0" dirty="0" smtClean="0">
                <a:solidFill>
                  <a:schemeClr val="tx1"/>
                </a:solidFill>
                <a:latin typeface="+mj-lt"/>
              </a:rPr>
              <a:t>	</a:t>
            </a:r>
            <a:r>
              <a:rPr lang="en-US" sz="1800" i="0" dirty="0">
                <a:solidFill>
                  <a:schemeClr val="tx1"/>
                </a:solidFill>
                <a:latin typeface="+mj-lt"/>
              </a:rPr>
              <a:t> </a:t>
            </a:r>
            <a:r>
              <a:rPr lang="en-US" sz="1800" i="0" dirty="0" smtClean="0">
                <a:solidFill>
                  <a:schemeClr val="tx1"/>
                </a:solidFill>
                <a:latin typeface="+mj-lt"/>
              </a:rPr>
              <a:t>					 </a:t>
            </a:r>
            <a:r>
              <a:rPr lang="en-US" sz="1800" i="0" dirty="0" smtClean="0">
                <a:solidFill>
                  <a:srgbClr val="FF0000"/>
                </a:solidFill>
                <a:latin typeface="+mj-lt"/>
              </a:rPr>
              <a:t>power law</a:t>
            </a:r>
            <a:r>
              <a:rPr lang="en-US" sz="1800" i="0" dirty="0" smtClean="0">
                <a:solidFill>
                  <a:schemeClr val="tx1"/>
                </a:solidFill>
                <a:latin typeface="+mj-lt"/>
              </a:rPr>
              <a:t>/</a:t>
            </a:r>
            <a:r>
              <a:rPr lang="en-US" sz="1800" i="0" dirty="0" smtClean="0">
                <a:solidFill>
                  <a:srgbClr val="92D050"/>
                </a:solidFill>
                <a:latin typeface="+mj-lt"/>
              </a:rPr>
              <a:t>lognormal</a:t>
            </a:r>
            <a:endParaRPr lang="en-US" sz="1800" i="0" dirty="0">
              <a:solidFill>
                <a:srgbClr val="92D050"/>
              </a:solidFill>
              <a:latin typeface="+mj-lt"/>
            </a:endParaRPr>
          </a:p>
          <a:p>
            <a:pPr algn="l"/>
            <a:r>
              <a:rPr lang="en-US" sz="1800" b="1" i="0" dirty="0">
                <a:solidFill>
                  <a:schemeClr val="tx1"/>
                </a:solidFill>
                <a:latin typeface="+mj-lt"/>
              </a:rPr>
              <a:t>Orders of </a:t>
            </a:r>
            <a:r>
              <a:rPr lang="en-US" sz="1800" b="1" i="0" dirty="0" smtClean="0">
                <a:solidFill>
                  <a:schemeClr val="tx1"/>
                </a:solidFill>
                <a:latin typeface="+mj-lt"/>
              </a:rPr>
              <a:t>magnitude</a:t>
            </a:r>
            <a:r>
              <a:rPr lang="en-US" sz="1800" i="0" dirty="0">
                <a:solidFill>
                  <a:schemeClr val="tx1"/>
                </a:solidFill>
                <a:latin typeface="+mj-lt"/>
              </a:rPr>
              <a:t>	</a:t>
            </a:r>
            <a:r>
              <a:rPr lang="en-US" sz="1800" i="0" dirty="0" smtClean="0">
                <a:solidFill>
                  <a:schemeClr val="tx1"/>
                </a:solidFill>
                <a:latin typeface="+mj-lt"/>
              </a:rPr>
              <a:t>	2.57/2.66	</a:t>
            </a:r>
            <a:endParaRPr lang="en-US" sz="1800" i="0" dirty="0">
              <a:solidFill>
                <a:schemeClr val="tx1"/>
              </a:solidFill>
              <a:latin typeface="+mj-lt"/>
            </a:endParaRPr>
          </a:p>
          <a:p>
            <a:pPr algn="l"/>
            <a:r>
              <a:rPr lang="en-US" sz="1800" b="1" i="0" dirty="0">
                <a:solidFill>
                  <a:schemeClr val="tx1"/>
                </a:solidFill>
                <a:latin typeface="+mj-lt"/>
              </a:rPr>
              <a:t>% data points</a:t>
            </a:r>
            <a:r>
              <a:rPr lang="en-US" sz="1800" i="0" dirty="0">
                <a:solidFill>
                  <a:schemeClr val="tx1"/>
                </a:solidFill>
                <a:latin typeface="+mj-lt"/>
              </a:rPr>
              <a:t>		</a:t>
            </a:r>
            <a:r>
              <a:rPr lang="en-US" sz="1800" i="0" dirty="0" smtClean="0">
                <a:solidFill>
                  <a:schemeClr val="tx1"/>
                </a:solidFill>
                <a:latin typeface="+mj-lt"/>
              </a:rPr>
              <a:t>		47/59</a:t>
            </a:r>
            <a:endParaRPr lang="en-US" sz="1800" i="0" dirty="0">
              <a:solidFill>
                <a:schemeClr val="tx1"/>
              </a:solidFill>
              <a:latin typeface="+mj-lt"/>
            </a:endParaRPr>
          </a:p>
          <a:p>
            <a:pPr algn="l"/>
            <a:r>
              <a:rPr lang="en-US" sz="1800" b="1" i="0" dirty="0" smtClean="0">
                <a:solidFill>
                  <a:schemeClr val="tx1"/>
                </a:solidFill>
                <a:latin typeface="+mj-lt"/>
              </a:rPr>
              <a:t>Goodness-of-fit p</a:t>
            </a:r>
            <a:r>
              <a:rPr lang="en-US" sz="1800" i="0" dirty="0">
                <a:solidFill>
                  <a:schemeClr val="tx1"/>
                </a:solidFill>
                <a:latin typeface="+mj-lt"/>
              </a:rPr>
              <a:t>		</a:t>
            </a:r>
            <a:r>
              <a:rPr lang="en-US" sz="1800" i="0" dirty="0" smtClean="0">
                <a:solidFill>
                  <a:schemeClr val="tx1"/>
                </a:solidFill>
                <a:latin typeface="+mj-lt"/>
              </a:rPr>
              <a:t>	1.00/</a:t>
            </a:r>
            <a:r>
              <a:rPr lang="en-US" sz="1800" i="0" dirty="0" err="1" smtClean="0">
                <a:solidFill>
                  <a:schemeClr val="tx1"/>
                </a:solidFill>
                <a:latin typeface="+mj-lt"/>
              </a:rPr>
              <a:t>NaN</a:t>
            </a:r>
            <a:endParaRPr lang="en-US" sz="1800" i="0" dirty="0" smtClean="0">
              <a:solidFill>
                <a:schemeClr val="tx1"/>
              </a:solidFill>
              <a:latin typeface="+mj-lt"/>
            </a:endParaRPr>
          </a:p>
          <a:p>
            <a:pPr algn="l"/>
            <a:r>
              <a:rPr lang="en-US" sz="1800" b="1" i="0" dirty="0" smtClean="0">
                <a:solidFill>
                  <a:schemeClr val="tx1"/>
                </a:solidFill>
                <a:latin typeface="+mj-lt"/>
              </a:rPr>
              <a:t>Ratio test</a:t>
            </a:r>
            <a:r>
              <a:rPr lang="en-US" sz="1800" i="0" dirty="0" smtClean="0">
                <a:solidFill>
                  <a:schemeClr val="tx1"/>
                </a:solidFill>
                <a:latin typeface="+mj-lt"/>
              </a:rPr>
              <a:t>	 				1.06 (p’ = 0.29)</a:t>
            </a:r>
            <a:endParaRPr lang="en-US" sz="1800" i="0" dirty="0">
              <a:solidFill>
                <a:schemeClr val="tx1"/>
              </a:solidFill>
              <a:latin typeface="+mj-lt"/>
            </a:endParaRPr>
          </a:p>
          <a:p>
            <a:pPr algn="l"/>
            <a:endParaRPr lang="en-US" sz="1800" i="0" dirty="0">
              <a:solidFill>
                <a:schemeClr val="tx1"/>
              </a:solidFill>
              <a:latin typeface="+mj-lt"/>
            </a:endParaRPr>
          </a:p>
        </p:txBody>
      </p:sp>
      <p:sp>
        <p:nvSpPr>
          <p:cNvPr id="109" name="TextBox 108"/>
          <p:cNvSpPr txBox="1"/>
          <p:nvPr/>
        </p:nvSpPr>
        <p:spPr>
          <a:xfrm>
            <a:off x="19406021" y="18146266"/>
            <a:ext cx="5256740" cy="1015663"/>
          </a:xfrm>
          <a:prstGeom prst="rect">
            <a:avLst/>
          </a:prstGeom>
          <a:noFill/>
        </p:spPr>
        <p:txBody>
          <a:bodyPr wrap="square" rtlCol="0">
            <a:spAutoFit/>
          </a:bodyPr>
          <a:lstStyle/>
          <a:p>
            <a:pPr algn="l"/>
            <a:r>
              <a:rPr lang="en-US" sz="2000" b="1" i="0" dirty="0" smtClean="0">
                <a:solidFill>
                  <a:schemeClr val="tx1"/>
                </a:solidFill>
                <a:latin typeface="+mj-lt"/>
                <a:cs typeface="Times New Roman" panose="02020603050405020304" pitchFamily="18" charset="0"/>
              </a:rPr>
              <a:t>Conclusion:</a:t>
            </a:r>
            <a:r>
              <a:rPr lang="en-US" sz="2000" i="0" dirty="0" smtClean="0">
                <a:solidFill>
                  <a:srgbClr val="FFC000"/>
                </a:solidFill>
                <a:latin typeface="+mj-lt"/>
                <a:cs typeface="Times New Roman" panose="02020603050405020304" pitchFamily="18" charset="0"/>
              </a:rPr>
              <a:t> Raw GOES/XRS peak flare flux</a:t>
            </a:r>
            <a:r>
              <a:rPr lang="en-US" sz="2000" i="0" dirty="0" smtClean="0">
                <a:solidFill>
                  <a:schemeClr val="tx1"/>
                </a:solidFill>
                <a:latin typeface="+mj-lt"/>
                <a:cs typeface="Times New Roman" panose="02020603050405020304" pitchFamily="18" charset="0"/>
              </a:rPr>
              <a:t> has a power law distribution.</a:t>
            </a:r>
          </a:p>
          <a:p>
            <a:pPr algn="l"/>
            <a:endParaRPr lang="en-US" sz="2000" i="0" dirty="0">
              <a:solidFill>
                <a:schemeClr val="tx1"/>
              </a:solidFill>
              <a:latin typeface="+mj-lt"/>
              <a:cs typeface="Times New Roman" panose="02020603050405020304" pitchFamily="18" charset="0"/>
            </a:endParaRPr>
          </a:p>
        </p:txBody>
      </p:sp>
      <p:pic>
        <p:nvPicPr>
          <p:cNvPr id="110" name="Picture 10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861405" y="20018474"/>
            <a:ext cx="5458968" cy="3639312"/>
          </a:xfrm>
          <a:prstGeom prst="rect">
            <a:avLst/>
          </a:prstGeom>
        </p:spPr>
      </p:pic>
      <p:sp>
        <p:nvSpPr>
          <p:cNvPr id="111" name="TextBox 110"/>
          <p:cNvSpPr txBox="1"/>
          <p:nvPr/>
        </p:nvSpPr>
        <p:spPr>
          <a:xfrm>
            <a:off x="19406021" y="20090482"/>
            <a:ext cx="5855885" cy="1793309"/>
          </a:xfrm>
          <a:prstGeom prst="rect">
            <a:avLst/>
          </a:prstGeom>
          <a:noFill/>
        </p:spPr>
        <p:txBody>
          <a:bodyPr wrap="square" lIns="130046" tIns="65023" rIns="130046" bIns="65023" rtlCol="0">
            <a:spAutoFit/>
          </a:bodyPr>
          <a:lstStyle/>
          <a:p>
            <a:pPr algn="l"/>
            <a:r>
              <a:rPr lang="en-US" sz="1800" i="0" dirty="0" smtClean="0">
                <a:solidFill>
                  <a:schemeClr val="tx1"/>
                </a:solidFill>
                <a:latin typeface="+mj-lt"/>
              </a:rPr>
              <a:t>	</a:t>
            </a:r>
            <a:r>
              <a:rPr lang="en-US" sz="1800" i="0" dirty="0">
                <a:solidFill>
                  <a:schemeClr val="tx1"/>
                </a:solidFill>
                <a:latin typeface="+mj-lt"/>
              </a:rPr>
              <a:t> </a:t>
            </a:r>
            <a:r>
              <a:rPr lang="en-US" sz="1800" i="0" dirty="0" smtClean="0">
                <a:solidFill>
                  <a:schemeClr val="tx1"/>
                </a:solidFill>
                <a:latin typeface="+mj-lt"/>
              </a:rPr>
              <a:t>					 </a:t>
            </a:r>
            <a:r>
              <a:rPr lang="en-US" sz="1800" i="0" dirty="0" smtClean="0">
                <a:solidFill>
                  <a:srgbClr val="FF0000"/>
                </a:solidFill>
                <a:latin typeface="+mj-lt"/>
              </a:rPr>
              <a:t>power law</a:t>
            </a:r>
            <a:r>
              <a:rPr lang="en-US" sz="1800" i="0" dirty="0" smtClean="0">
                <a:solidFill>
                  <a:schemeClr val="tx1"/>
                </a:solidFill>
                <a:latin typeface="+mj-lt"/>
              </a:rPr>
              <a:t>/</a:t>
            </a:r>
            <a:r>
              <a:rPr lang="en-US" sz="1800" i="0" dirty="0" smtClean="0">
                <a:solidFill>
                  <a:srgbClr val="92D050"/>
                </a:solidFill>
                <a:latin typeface="+mj-lt"/>
              </a:rPr>
              <a:t>lognormal</a:t>
            </a:r>
            <a:endParaRPr lang="en-US" sz="1800" i="0" dirty="0">
              <a:solidFill>
                <a:srgbClr val="92D050"/>
              </a:solidFill>
              <a:latin typeface="+mj-lt"/>
            </a:endParaRPr>
          </a:p>
          <a:p>
            <a:pPr algn="l"/>
            <a:r>
              <a:rPr lang="en-US" sz="1800" b="1" i="0" dirty="0">
                <a:solidFill>
                  <a:schemeClr val="tx1"/>
                </a:solidFill>
                <a:latin typeface="+mj-lt"/>
              </a:rPr>
              <a:t>Orders of </a:t>
            </a:r>
            <a:r>
              <a:rPr lang="en-US" sz="1800" b="1" i="0" dirty="0" smtClean="0">
                <a:solidFill>
                  <a:schemeClr val="tx1"/>
                </a:solidFill>
                <a:latin typeface="+mj-lt"/>
              </a:rPr>
              <a:t>magnitude</a:t>
            </a:r>
            <a:r>
              <a:rPr lang="en-US" sz="1800" i="0" dirty="0">
                <a:solidFill>
                  <a:schemeClr val="tx1"/>
                </a:solidFill>
                <a:latin typeface="+mj-lt"/>
              </a:rPr>
              <a:t>	</a:t>
            </a:r>
            <a:r>
              <a:rPr lang="en-US" sz="1800" i="0" dirty="0" smtClean="0">
                <a:solidFill>
                  <a:schemeClr val="tx1"/>
                </a:solidFill>
                <a:latin typeface="+mj-lt"/>
              </a:rPr>
              <a:t>	3.24/3.25	</a:t>
            </a:r>
            <a:endParaRPr lang="en-US" sz="1800" i="0" dirty="0">
              <a:solidFill>
                <a:schemeClr val="tx1"/>
              </a:solidFill>
              <a:latin typeface="+mj-lt"/>
            </a:endParaRPr>
          </a:p>
          <a:p>
            <a:pPr algn="l"/>
            <a:r>
              <a:rPr lang="en-US" sz="1800" b="1" i="0" dirty="0">
                <a:solidFill>
                  <a:schemeClr val="tx1"/>
                </a:solidFill>
                <a:latin typeface="+mj-lt"/>
              </a:rPr>
              <a:t>% data points</a:t>
            </a:r>
            <a:r>
              <a:rPr lang="en-US" sz="1800" i="0" dirty="0">
                <a:solidFill>
                  <a:schemeClr val="tx1"/>
                </a:solidFill>
                <a:latin typeface="+mj-lt"/>
              </a:rPr>
              <a:t>		</a:t>
            </a:r>
            <a:r>
              <a:rPr lang="en-US" sz="1800" i="0" dirty="0" smtClean="0">
                <a:solidFill>
                  <a:schemeClr val="tx1"/>
                </a:solidFill>
                <a:latin typeface="+mj-lt"/>
              </a:rPr>
              <a:t>		100/100</a:t>
            </a:r>
            <a:endParaRPr lang="en-US" sz="1800" i="0" dirty="0">
              <a:solidFill>
                <a:schemeClr val="tx1"/>
              </a:solidFill>
              <a:latin typeface="+mj-lt"/>
            </a:endParaRPr>
          </a:p>
          <a:p>
            <a:pPr algn="l"/>
            <a:r>
              <a:rPr lang="en-US" sz="1800" b="1" i="0" dirty="0" smtClean="0">
                <a:solidFill>
                  <a:schemeClr val="tx1"/>
                </a:solidFill>
                <a:latin typeface="+mj-lt"/>
              </a:rPr>
              <a:t>Goodness-of-fit p</a:t>
            </a:r>
            <a:r>
              <a:rPr lang="en-US" sz="1800" i="0" dirty="0">
                <a:solidFill>
                  <a:schemeClr val="tx1"/>
                </a:solidFill>
                <a:latin typeface="+mj-lt"/>
              </a:rPr>
              <a:t>		</a:t>
            </a:r>
            <a:r>
              <a:rPr lang="en-US" sz="1800" i="0" dirty="0" smtClean="0">
                <a:solidFill>
                  <a:schemeClr val="tx1"/>
                </a:solidFill>
                <a:latin typeface="+mj-lt"/>
              </a:rPr>
              <a:t>	0.00/0.34</a:t>
            </a:r>
          </a:p>
          <a:p>
            <a:pPr algn="l"/>
            <a:r>
              <a:rPr lang="en-US" sz="1800" b="1" i="0" dirty="0" smtClean="0">
                <a:solidFill>
                  <a:schemeClr val="tx1"/>
                </a:solidFill>
                <a:latin typeface="+mj-lt"/>
              </a:rPr>
              <a:t>Ratio test</a:t>
            </a:r>
            <a:r>
              <a:rPr lang="en-US" sz="1800" i="0" dirty="0" smtClean="0">
                <a:solidFill>
                  <a:schemeClr val="tx1"/>
                </a:solidFill>
                <a:latin typeface="+mj-lt"/>
              </a:rPr>
              <a:t>	 				4.20(p’ = 0.00)</a:t>
            </a:r>
            <a:endParaRPr lang="en-US" sz="1800" i="0" dirty="0">
              <a:solidFill>
                <a:schemeClr val="tx1"/>
              </a:solidFill>
              <a:latin typeface="+mj-lt"/>
            </a:endParaRPr>
          </a:p>
          <a:p>
            <a:pPr algn="l"/>
            <a:endParaRPr lang="en-US" sz="1800" i="0" dirty="0">
              <a:solidFill>
                <a:schemeClr val="tx1"/>
              </a:solidFill>
              <a:latin typeface="+mj-lt"/>
            </a:endParaRPr>
          </a:p>
        </p:txBody>
      </p:sp>
      <p:sp>
        <p:nvSpPr>
          <p:cNvPr id="112" name="TextBox 111"/>
          <p:cNvSpPr txBox="1"/>
          <p:nvPr/>
        </p:nvSpPr>
        <p:spPr>
          <a:xfrm>
            <a:off x="19478029" y="21818674"/>
            <a:ext cx="5472608" cy="1682026"/>
          </a:xfrm>
          <a:prstGeom prst="rect">
            <a:avLst/>
          </a:prstGeom>
          <a:noFill/>
        </p:spPr>
        <p:txBody>
          <a:bodyPr wrap="square" rtlCol="0">
            <a:spAutoFit/>
          </a:bodyPr>
          <a:lstStyle/>
          <a:p>
            <a:pPr algn="l"/>
            <a:r>
              <a:rPr lang="en-US" sz="2000" b="1" i="0" dirty="0" smtClean="0">
                <a:solidFill>
                  <a:schemeClr val="tx1"/>
                </a:solidFill>
                <a:latin typeface="+mj-lt"/>
                <a:cs typeface="Times New Roman" panose="02020603050405020304" pitchFamily="18" charset="0"/>
              </a:rPr>
              <a:t>Conclusion:</a:t>
            </a:r>
            <a:r>
              <a:rPr lang="en-US" sz="2000" i="0" dirty="0" smtClean="0">
                <a:solidFill>
                  <a:schemeClr val="tx1"/>
                </a:solidFill>
                <a:latin typeface="+mj-lt"/>
                <a:cs typeface="Times New Roman" panose="02020603050405020304" pitchFamily="18" charset="0"/>
              </a:rPr>
              <a:t> The </a:t>
            </a:r>
            <a:r>
              <a:rPr lang="en-US" sz="2000" i="0" dirty="0">
                <a:solidFill>
                  <a:schemeClr val="tx1"/>
                </a:solidFill>
                <a:latin typeface="+mj-lt"/>
                <a:cs typeface="Times New Roman" panose="02020603050405020304" pitchFamily="18" charset="0"/>
              </a:rPr>
              <a:t>lognormal distribution fits the </a:t>
            </a:r>
            <a:r>
              <a:rPr lang="en-US" sz="2000" i="0" dirty="0" smtClean="0">
                <a:solidFill>
                  <a:srgbClr val="2508F8"/>
                </a:solidFill>
                <a:latin typeface="+mj-lt"/>
                <a:cs typeface="Times New Roman" panose="02020603050405020304" pitchFamily="18" charset="0"/>
              </a:rPr>
              <a:t>background-subtracted GOES/XRS peak </a:t>
            </a:r>
            <a:r>
              <a:rPr lang="en-US" sz="2000" i="0" dirty="0">
                <a:solidFill>
                  <a:srgbClr val="2508F8"/>
                </a:solidFill>
                <a:latin typeface="+mj-lt"/>
                <a:cs typeface="Times New Roman" panose="02020603050405020304" pitchFamily="18" charset="0"/>
              </a:rPr>
              <a:t>flare </a:t>
            </a:r>
            <a:r>
              <a:rPr lang="en-US" sz="2000" i="0" dirty="0" smtClean="0">
                <a:solidFill>
                  <a:srgbClr val="2508F8"/>
                </a:solidFill>
                <a:latin typeface="+mj-lt"/>
                <a:cs typeface="Times New Roman" panose="02020603050405020304" pitchFamily="18" charset="0"/>
              </a:rPr>
              <a:t>flux </a:t>
            </a:r>
            <a:r>
              <a:rPr lang="en-US" sz="2000" i="0" dirty="0">
                <a:solidFill>
                  <a:schemeClr val="tx1"/>
                </a:solidFill>
                <a:latin typeface="+mj-lt"/>
                <a:cs typeface="Times New Roman" panose="02020603050405020304" pitchFamily="18" charset="0"/>
              </a:rPr>
              <a:t>data </a:t>
            </a:r>
            <a:r>
              <a:rPr lang="en-US" sz="2000" i="0" dirty="0" smtClean="0">
                <a:solidFill>
                  <a:schemeClr val="tx1"/>
                </a:solidFill>
                <a:latin typeface="+mj-lt"/>
                <a:cs typeface="Times New Roman" panose="02020603050405020304" pitchFamily="18" charset="0"/>
              </a:rPr>
              <a:t>significantly better </a:t>
            </a:r>
            <a:r>
              <a:rPr lang="en-US" sz="2000" i="0" dirty="0">
                <a:solidFill>
                  <a:schemeClr val="tx1"/>
                </a:solidFill>
                <a:latin typeface="+mj-lt"/>
                <a:cs typeface="Times New Roman" panose="02020603050405020304" pitchFamily="18" charset="0"/>
              </a:rPr>
              <a:t>than the power law </a:t>
            </a:r>
            <a:r>
              <a:rPr lang="en-US" sz="2000" i="0" dirty="0" smtClean="0">
                <a:solidFill>
                  <a:schemeClr val="tx1"/>
                </a:solidFill>
                <a:latin typeface="+mj-lt"/>
                <a:cs typeface="Times New Roman" panose="02020603050405020304" pitchFamily="18" charset="0"/>
              </a:rPr>
              <a:t>distribution.</a:t>
            </a:r>
            <a:endParaRPr lang="en-US" sz="2000" i="0" dirty="0">
              <a:solidFill>
                <a:schemeClr val="tx1"/>
              </a:solidFill>
              <a:latin typeface="+mj-lt"/>
              <a:cs typeface="Times New Roman" panose="02020603050405020304" pitchFamily="18" charset="0"/>
            </a:endParaRPr>
          </a:p>
        </p:txBody>
      </p:sp>
      <p:pic>
        <p:nvPicPr>
          <p:cNvPr id="113" name="Picture 11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861405" y="23834898"/>
            <a:ext cx="5458968" cy="3639312"/>
          </a:xfrm>
          <a:prstGeom prst="rect">
            <a:avLst/>
          </a:prstGeom>
        </p:spPr>
      </p:pic>
      <p:sp>
        <p:nvSpPr>
          <p:cNvPr id="114" name="TextBox 113"/>
          <p:cNvSpPr txBox="1"/>
          <p:nvPr/>
        </p:nvSpPr>
        <p:spPr>
          <a:xfrm>
            <a:off x="19406021" y="23978914"/>
            <a:ext cx="5855885" cy="1793309"/>
          </a:xfrm>
          <a:prstGeom prst="rect">
            <a:avLst/>
          </a:prstGeom>
          <a:noFill/>
        </p:spPr>
        <p:txBody>
          <a:bodyPr wrap="square" lIns="130046" tIns="65023" rIns="130046" bIns="65023" rtlCol="0">
            <a:spAutoFit/>
          </a:bodyPr>
          <a:lstStyle/>
          <a:p>
            <a:pPr algn="l"/>
            <a:r>
              <a:rPr lang="en-US" sz="1800" i="0" dirty="0" smtClean="0">
                <a:solidFill>
                  <a:schemeClr val="tx1"/>
                </a:solidFill>
                <a:latin typeface="+mj-lt"/>
              </a:rPr>
              <a:t>	</a:t>
            </a:r>
            <a:r>
              <a:rPr lang="en-US" sz="1800" i="0" dirty="0">
                <a:solidFill>
                  <a:schemeClr val="tx1"/>
                </a:solidFill>
                <a:latin typeface="+mj-lt"/>
              </a:rPr>
              <a:t> </a:t>
            </a:r>
            <a:r>
              <a:rPr lang="en-US" sz="1800" i="0" dirty="0" smtClean="0">
                <a:solidFill>
                  <a:schemeClr val="tx1"/>
                </a:solidFill>
                <a:latin typeface="+mj-lt"/>
              </a:rPr>
              <a:t>					 </a:t>
            </a:r>
            <a:r>
              <a:rPr lang="en-US" sz="1800" i="0" dirty="0" smtClean="0">
                <a:solidFill>
                  <a:srgbClr val="FF0000"/>
                </a:solidFill>
                <a:latin typeface="+mj-lt"/>
              </a:rPr>
              <a:t>power law</a:t>
            </a:r>
            <a:r>
              <a:rPr lang="en-US" sz="1800" i="0" dirty="0" smtClean="0">
                <a:solidFill>
                  <a:schemeClr val="tx1"/>
                </a:solidFill>
                <a:latin typeface="+mj-lt"/>
              </a:rPr>
              <a:t>/</a:t>
            </a:r>
            <a:r>
              <a:rPr lang="en-US" sz="1800" i="0" dirty="0" smtClean="0">
                <a:solidFill>
                  <a:srgbClr val="92D050"/>
                </a:solidFill>
                <a:latin typeface="+mj-lt"/>
              </a:rPr>
              <a:t>lognormal</a:t>
            </a:r>
            <a:endParaRPr lang="en-US" sz="1800" i="0" dirty="0">
              <a:solidFill>
                <a:srgbClr val="92D050"/>
              </a:solidFill>
              <a:latin typeface="+mj-lt"/>
            </a:endParaRPr>
          </a:p>
          <a:p>
            <a:pPr algn="l"/>
            <a:r>
              <a:rPr lang="en-US" sz="1800" b="1" i="0" dirty="0">
                <a:solidFill>
                  <a:schemeClr val="tx1"/>
                </a:solidFill>
                <a:latin typeface="+mj-lt"/>
              </a:rPr>
              <a:t>Orders of </a:t>
            </a:r>
            <a:r>
              <a:rPr lang="en-US" sz="1800" b="1" i="0" dirty="0" smtClean="0">
                <a:solidFill>
                  <a:schemeClr val="tx1"/>
                </a:solidFill>
                <a:latin typeface="+mj-lt"/>
              </a:rPr>
              <a:t>magnitude</a:t>
            </a:r>
            <a:r>
              <a:rPr lang="en-US" sz="1800" i="0" dirty="0">
                <a:solidFill>
                  <a:schemeClr val="tx1"/>
                </a:solidFill>
                <a:latin typeface="+mj-lt"/>
              </a:rPr>
              <a:t>	</a:t>
            </a:r>
            <a:r>
              <a:rPr lang="en-US" sz="1800" i="0" dirty="0" smtClean="0">
                <a:solidFill>
                  <a:schemeClr val="tx1"/>
                </a:solidFill>
                <a:latin typeface="+mj-lt"/>
              </a:rPr>
              <a:t>	2.88/3.46	</a:t>
            </a:r>
            <a:endParaRPr lang="en-US" sz="1800" i="0" dirty="0">
              <a:solidFill>
                <a:schemeClr val="tx1"/>
              </a:solidFill>
              <a:latin typeface="+mj-lt"/>
            </a:endParaRPr>
          </a:p>
          <a:p>
            <a:pPr algn="l"/>
            <a:r>
              <a:rPr lang="en-US" sz="1800" b="1" i="0" dirty="0">
                <a:solidFill>
                  <a:schemeClr val="tx1"/>
                </a:solidFill>
                <a:latin typeface="+mj-lt"/>
              </a:rPr>
              <a:t>% data points</a:t>
            </a:r>
            <a:r>
              <a:rPr lang="en-US" sz="1800" i="0" dirty="0">
                <a:solidFill>
                  <a:schemeClr val="tx1"/>
                </a:solidFill>
                <a:latin typeface="+mj-lt"/>
              </a:rPr>
              <a:t>		</a:t>
            </a:r>
            <a:r>
              <a:rPr lang="en-US" sz="1800" i="0" dirty="0" smtClean="0">
                <a:solidFill>
                  <a:schemeClr val="tx1"/>
                </a:solidFill>
                <a:latin typeface="+mj-lt"/>
              </a:rPr>
              <a:t>		18/51</a:t>
            </a:r>
            <a:endParaRPr lang="en-US" sz="1800" i="0" dirty="0">
              <a:solidFill>
                <a:schemeClr val="tx1"/>
              </a:solidFill>
              <a:latin typeface="+mj-lt"/>
            </a:endParaRPr>
          </a:p>
          <a:p>
            <a:pPr algn="l"/>
            <a:r>
              <a:rPr lang="en-US" sz="1800" b="1" i="0" dirty="0" smtClean="0">
                <a:solidFill>
                  <a:schemeClr val="tx1"/>
                </a:solidFill>
                <a:latin typeface="+mj-lt"/>
              </a:rPr>
              <a:t>Goodness-of-fit p</a:t>
            </a:r>
            <a:r>
              <a:rPr lang="en-US" sz="1800" i="0" dirty="0">
                <a:solidFill>
                  <a:schemeClr val="tx1"/>
                </a:solidFill>
                <a:latin typeface="+mj-lt"/>
              </a:rPr>
              <a:t>		</a:t>
            </a:r>
            <a:r>
              <a:rPr lang="en-US" sz="1800" i="0" dirty="0" smtClean="0">
                <a:solidFill>
                  <a:schemeClr val="tx1"/>
                </a:solidFill>
                <a:latin typeface="+mj-lt"/>
              </a:rPr>
              <a:t>	0.23/0.46</a:t>
            </a:r>
          </a:p>
          <a:p>
            <a:pPr algn="l"/>
            <a:r>
              <a:rPr lang="en-US" sz="1800" b="1" i="0" dirty="0" smtClean="0">
                <a:solidFill>
                  <a:schemeClr val="tx1"/>
                </a:solidFill>
                <a:latin typeface="+mj-lt"/>
              </a:rPr>
              <a:t>Ratio test</a:t>
            </a:r>
            <a:r>
              <a:rPr lang="en-US" sz="1800" i="0" dirty="0" smtClean="0">
                <a:solidFill>
                  <a:schemeClr val="tx1"/>
                </a:solidFill>
                <a:latin typeface="+mj-lt"/>
              </a:rPr>
              <a:t>	 				3.74(p’ = 0.00)</a:t>
            </a:r>
            <a:endParaRPr lang="en-US" sz="1800" i="0" dirty="0">
              <a:solidFill>
                <a:schemeClr val="tx1"/>
              </a:solidFill>
              <a:latin typeface="+mj-lt"/>
            </a:endParaRPr>
          </a:p>
          <a:p>
            <a:pPr algn="l"/>
            <a:endParaRPr lang="en-US" sz="1800" i="0" dirty="0">
              <a:solidFill>
                <a:schemeClr val="tx1"/>
              </a:solidFill>
              <a:latin typeface="+mj-lt"/>
            </a:endParaRPr>
          </a:p>
        </p:txBody>
      </p:sp>
      <p:sp>
        <p:nvSpPr>
          <p:cNvPr id="115" name="TextBox 114"/>
          <p:cNvSpPr txBox="1"/>
          <p:nvPr/>
        </p:nvSpPr>
        <p:spPr>
          <a:xfrm>
            <a:off x="19406021" y="25635098"/>
            <a:ext cx="5472608" cy="1631216"/>
          </a:xfrm>
          <a:prstGeom prst="rect">
            <a:avLst/>
          </a:prstGeom>
          <a:noFill/>
        </p:spPr>
        <p:txBody>
          <a:bodyPr wrap="square" rtlCol="0">
            <a:spAutoFit/>
          </a:bodyPr>
          <a:lstStyle/>
          <a:p>
            <a:pPr algn="l"/>
            <a:r>
              <a:rPr lang="en-US" sz="2000" b="1" i="0" dirty="0" smtClean="0">
                <a:solidFill>
                  <a:schemeClr val="tx1"/>
                </a:solidFill>
                <a:latin typeface="+mj-lt"/>
                <a:cs typeface="Times New Roman" panose="02020603050405020304" pitchFamily="18" charset="0"/>
              </a:rPr>
              <a:t>Conclusion:</a:t>
            </a:r>
            <a:r>
              <a:rPr lang="en-US" sz="2000" i="0" dirty="0" smtClean="0">
                <a:solidFill>
                  <a:schemeClr val="tx1"/>
                </a:solidFill>
                <a:latin typeface="+mj-lt"/>
                <a:cs typeface="Times New Roman" panose="02020603050405020304" pitchFamily="18" charset="0"/>
              </a:rPr>
              <a:t> The </a:t>
            </a:r>
            <a:r>
              <a:rPr lang="en-US" sz="2000" i="0" dirty="0">
                <a:solidFill>
                  <a:schemeClr val="tx1"/>
                </a:solidFill>
                <a:latin typeface="+mj-lt"/>
                <a:cs typeface="Times New Roman" panose="02020603050405020304" pitchFamily="18" charset="0"/>
              </a:rPr>
              <a:t>lognormal distribution fits the </a:t>
            </a:r>
            <a:r>
              <a:rPr lang="en-US" sz="2000" i="0" dirty="0" smtClean="0">
                <a:solidFill>
                  <a:schemeClr val="tx1"/>
                </a:solidFill>
                <a:latin typeface="+mj-lt"/>
                <a:cs typeface="Times New Roman" panose="02020603050405020304" pitchFamily="18" charset="0"/>
              </a:rPr>
              <a:t>background-subtracted GOES/XRS flare </a:t>
            </a:r>
            <a:r>
              <a:rPr lang="en-US" sz="2000" i="0" dirty="0" err="1" smtClean="0">
                <a:solidFill>
                  <a:schemeClr val="tx1"/>
                </a:solidFill>
                <a:latin typeface="+mj-lt"/>
                <a:cs typeface="Times New Roman" panose="02020603050405020304" pitchFamily="18" charset="0"/>
              </a:rPr>
              <a:t>fluence</a:t>
            </a:r>
            <a:r>
              <a:rPr lang="en-US" sz="2000" i="0" dirty="0" smtClean="0">
                <a:solidFill>
                  <a:schemeClr val="tx1"/>
                </a:solidFill>
                <a:latin typeface="+mj-lt"/>
                <a:cs typeface="Times New Roman" panose="02020603050405020304" pitchFamily="18" charset="0"/>
              </a:rPr>
              <a:t> </a:t>
            </a:r>
            <a:r>
              <a:rPr lang="en-US" sz="2000" i="0" dirty="0">
                <a:solidFill>
                  <a:schemeClr val="tx1"/>
                </a:solidFill>
                <a:latin typeface="+mj-lt"/>
                <a:cs typeface="Times New Roman" panose="02020603050405020304" pitchFamily="18" charset="0"/>
              </a:rPr>
              <a:t>data </a:t>
            </a:r>
            <a:r>
              <a:rPr lang="en-US" sz="2000" i="0" dirty="0" smtClean="0">
                <a:solidFill>
                  <a:schemeClr val="tx1"/>
                </a:solidFill>
                <a:latin typeface="+mj-lt"/>
                <a:cs typeface="Times New Roman" panose="02020603050405020304" pitchFamily="18" charset="0"/>
              </a:rPr>
              <a:t>significantly better </a:t>
            </a:r>
            <a:r>
              <a:rPr lang="en-US" sz="2000" i="0" dirty="0">
                <a:solidFill>
                  <a:schemeClr val="tx1"/>
                </a:solidFill>
                <a:latin typeface="+mj-lt"/>
                <a:cs typeface="Times New Roman" panose="02020603050405020304" pitchFamily="18" charset="0"/>
              </a:rPr>
              <a:t>than the power law </a:t>
            </a:r>
            <a:r>
              <a:rPr lang="en-US" sz="2000" i="0" dirty="0" smtClean="0">
                <a:solidFill>
                  <a:schemeClr val="tx1"/>
                </a:solidFill>
                <a:latin typeface="+mj-lt"/>
                <a:cs typeface="Times New Roman" panose="02020603050405020304" pitchFamily="18" charset="0"/>
              </a:rPr>
              <a:t>distribution, over a wider range.</a:t>
            </a:r>
            <a:endParaRPr lang="en-US" sz="2000" i="0" dirty="0">
              <a:solidFill>
                <a:schemeClr val="tx1"/>
              </a:solidFill>
              <a:latin typeface="+mj-lt"/>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5">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5">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8">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8">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85" grpId="0"/>
      <p:bldP spid="108" grpId="0"/>
      <p:bldP spid="111" grpId="0"/>
      <p:bldP spid="1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46368</TotalTime>
  <Words>1214</Words>
  <Application>Microsoft Office PowerPoint</Application>
  <PresentationFormat>Custom</PresentationFormat>
  <Paragraphs>75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Aspect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SDO 1 Workshop</dc:title>
  <dc:creator>Francisv</dc:creator>
  <cp:lastModifiedBy>francisv</cp:lastModifiedBy>
  <cp:revision>1512</cp:revision>
  <cp:lastPrinted>2017-11-23T11:31:43Z</cp:lastPrinted>
  <dcterms:created xsi:type="dcterms:W3CDTF">2011-04-22T13:11:11Z</dcterms:created>
  <dcterms:modified xsi:type="dcterms:W3CDTF">2019-11-18T09:33:54Z</dcterms:modified>
</cp:coreProperties>
</file>